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sldIdLst>
    <p:sldId id="256" r:id="rId3"/>
    <p:sldId id="1008" r:id="rId4"/>
    <p:sldId id="261" r:id="rId5"/>
    <p:sldId id="1003" r:id="rId6"/>
    <p:sldId id="258" r:id="rId7"/>
    <p:sldId id="259" r:id="rId8"/>
    <p:sldId id="995" r:id="rId9"/>
    <p:sldId id="996" r:id="rId10"/>
    <p:sldId id="993" r:id="rId11"/>
    <p:sldId id="994" r:id="rId12"/>
    <p:sldId id="997" r:id="rId13"/>
    <p:sldId id="999" r:id="rId14"/>
    <p:sldId id="518" r:id="rId15"/>
    <p:sldId id="1004" r:id="rId16"/>
    <p:sldId id="509" r:id="rId17"/>
    <p:sldId id="1011" r:id="rId18"/>
    <p:sldId id="1002" r:id="rId19"/>
    <p:sldId id="269" r:id="rId20"/>
    <p:sldId id="304" r:id="rId21"/>
    <p:sldId id="326" r:id="rId22"/>
    <p:sldId id="327" r:id="rId23"/>
    <p:sldId id="313" r:id="rId24"/>
    <p:sldId id="922" r:id="rId25"/>
    <p:sldId id="930" r:id="rId26"/>
    <p:sldId id="929" r:id="rId27"/>
    <p:sldId id="926" r:id="rId28"/>
    <p:sldId id="1005" r:id="rId29"/>
    <p:sldId id="1007" r:id="rId30"/>
    <p:sldId id="931" r:id="rId31"/>
    <p:sldId id="927" r:id="rId32"/>
    <p:sldId id="940" r:id="rId33"/>
    <p:sldId id="1010" r:id="rId34"/>
    <p:sldId id="936" r:id="rId35"/>
    <p:sldId id="961" r:id="rId36"/>
    <p:sldId id="991" r:id="rId37"/>
    <p:sldId id="992" r:id="rId38"/>
    <p:sldId id="981" r:id="rId39"/>
    <p:sldId id="998" r:id="rId40"/>
    <p:sldId id="263" r:id="rId41"/>
    <p:sldId id="100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15315100065547"/>
          <c:y val="4.6622380390337732E-2"/>
          <c:w val="0.80884684899934456"/>
          <c:h val="0.8049211318612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пациентов с недостигнутыми целевыми уровнями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40484315407216E-3"/>
                  <c:y val="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6-4A0F-93AD-72BF8027E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пациентов 34,                                                                                                     врачей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6-4A0F-93AD-72BF8027E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поциентов с достигнутыми целевыми уровнями </c:v>
                </c:pt>
              </c:strCache>
            </c:strRef>
          </c:tx>
          <c:spPr>
            <a:solidFill>
              <a:srgbClr val="ACF2AE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540484315407216E-3"/>
                  <c:y val="2.099634432153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21272285990621E-2"/>
                      <c:h val="0.11004200591468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D6-4A0F-93AD-72BF8027E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пациентов 34,                                                                                                     врачей 2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0.63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6-4A0F-93AD-72BF8027E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100"/>
        <c:axId val="340590088"/>
        <c:axId val="447753624"/>
      </c:barChart>
      <c:catAx>
        <c:axId val="3405900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53624"/>
        <c:crossesAt val="0"/>
        <c:auto val="0"/>
        <c:lblAlgn val="ctr"/>
        <c:lblOffset val="100"/>
        <c:noMultiLvlLbl val="0"/>
      </c:catAx>
      <c:valAx>
        <c:axId val="4477536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alpha val="96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590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 baseline="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2161903651197"/>
          <c:y val="6.9368499669554412E-2"/>
          <c:w val="0.7780781911493897"/>
          <c:h val="0.77782459339073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пациентов с недостигнутыми целевыми уровнями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40484315407216E-3"/>
                  <c:y val="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42-4487-BB16-BE17AB52D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пациентов 99,                                                                                                     врачей 7</c:v>
                </c:pt>
                <c:pt idx="2">
                  <c:v>лучшая практика РФ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</c:v>
                </c:pt>
                <c:pt idx="1">
                  <c:v>0.58000000000000007</c:v>
                </c:pt>
                <c:pt idx="2">
                  <c:v>0.62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B-4353-B603-6826C4F391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пациентов с достигнутыми целевыми уровнями </c:v>
                </c:pt>
              </c:strCache>
            </c:strRef>
          </c:tx>
          <c:spPr>
            <a:solidFill>
              <a:srgbClr val="ACF2AE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540484315407216E-3"/>
                  <c:y val="2.099634432153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21272285990621E-2"/>
                      <c:h val="0.11004200591468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42-4487-BB16-BE17AB52D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пациентов 99,                                                                                                     врачей 7</c:v>
                </c:pt>
                <c:pt idx="2">
                  <c:v>лучшая практика РФ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0.38</c:v>
                </c:pt>
                <c:pt idx="1">
                  <c:v>0.42</c:v>
                </c:pt>
                <c:pt idx="2">
                  <c:v>0.38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8B-4353-B603-6826C4F39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100"/>
        <c:axId val="447410824"/>
        <c:axId val="447411216"/>
      </c:barChart>
      <c:catAx>
        <c:axId val="4474108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411216"/>
        <c:crossesAt val="0"/>
        <c:auto val="0"/>
        <c:lblAlgn val="ctr"/>
        <c:lblOffset val="100"/>
        <c:noMultiLvlLbl val="0"/>
      </c:catAx>
      <c:valAx>
        <c:axId val="447411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alpha val="96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4108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 baseline="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0.10626</cdr:x>
      <cdr:y>0.458</cdr:y>
    </cdr:from>
    <cdr:to>
      <cdr:x>0.16356</cdr:x>
      <cdr:y>0.5002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3140968"/>
          <a:ext cx="523951" cy="28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0.5735</cdr:y>
    </cdr:from>
    <cdr:to>
      <cdr:x>0.28168</cdr:x>
      <cdr:y>0.6157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51720" y="3933056"/>
          <a:ext cx="523951" cy="28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0.35825</cdr:x>
      <cdr:y>0.5735</cdr:y>
    </cdr:from>
    <cdr:to>
      <cdr:x>0.41555</cdr:x>
      <cdr:y>0.61571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275856" y="3933056"/>
          <a:ext cx="523951" cy="289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0.47638</cdr:x>
      <cdr:y>0.563</cdr:y>
    </cdr:from>
    <cdr:to>
      <cdr:x>0.53368</cdr:x>
      <cdr:y>0.6052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355976" y="3861048"/>
          <a:ext cx="523951" cy="28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0.60237</cdr:x>
      <cdr:y>0.4685</cdr:y>
    </cdr:from>
    <cdr:to>
      <cdr:x>0.65967</cdr:x>
      <cdr:y>0.51019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508104" y="3212976"/>
          <a:ext cx="523951" cy="28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0.7205</cdr:x>
      <cdr:y>0.458</cdr:y>
    </cdr:from>
    <cdr:to>
      <cdr:x>0.7778</cdr:x>
      <cdr:y>0.5052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588224" y="3140968"/>
          <a:ext cx="523951" cy="323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0.8465</cdr:x>
      <cdr:y>0.4055</cdr:y>
    </cdr:from>
    <cdr:to>
      <cdr:x>0.9038</cdr:x>
      <cdr:y>0.4477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740352" y="2780928"/>
          <a:ext cx="523952" cy="28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0.10626</cdr:x>
      <cdr:y>0.458</cdr:y>
    </cdr:from>
    <cdr:to>
      <cdr:x>0.16356</cdr:x>
      <cdr:y>0.5002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600" y="3140968"/>
          <a:ext cx="523951" cy="28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0.5735</cdr:y>
    </cdr:from>
    <cdr:to>
      <cdr:x>0.28168</cdr:x>
      <cdr:y>0.6157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51720" y="3933056"/>
          <a:ext cx="523951" cy="28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0.35825</cdr:x>
      <cdr:y>0.5735</cdr:y>
    </cdr:from>
    <cdr:to>
      <cdr:x>0.41555</cdr:x>
      <cdr:y>0.61571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275856" y="3933056"/>
          <a:ext cx="523951" cy="289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0.47638</cdr:x>
      <cdr:y>0.563</cdr:y>
    </cdr:from>
    <cdr:to>
      <cdr:x>0.53368</cdr:x>
      <cdr:y>0.6052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355976" y="3861048"/>
          <a:ext cx="523951" cy="28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0.60237</cdr:x>
      <cdr:y>0.4685</cdr:y>
    </cdr:from>
    <cdr:to>
      <cdr:x>0.65967</cdr:x>
      <cdr:y>0.51019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508104" y="3212976"/>
          <a:ext cx="523951" cy="28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0.7205</cdr:x>
      <cdr:y>0.458</cdr:y>
    </cdr:from>
    <cdr:to>
      <cdr:x>0.7778</cdr:x>
      <cdr:y>0.5052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588224" y="3140968"/>
          <a:ext cx="523951" cy="323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0.8465</cdr:x>
      <cdr:y>0.4055</cdr:y>
    </cdr:from>
    <cdr:to>
      <cdr:x>0.9038</cdr:x>
      <cdr:y>0.4477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740352" y="2780928"/>
          <a:ext cx="523952" cy="28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0.77123</cdr:x>
      <cdr:y>0.50857</cdr:y>
    </cdr:from>
    <cdr:to>
      <cdr:x>0.83783</cdr:x>
      <cdr:y>0.64343</cdr:y>
    </cdr:to>
    <cdr:sp macro="" textlink="">
      <cdr:nvSpPr>
        <cdr:cNvPr id="9" name="Стрелка вниз 8"/>
        <cdr:cNvSpPr/>
      </cdr:nvSpPr>
      <cdr:spPr>
        <a:xfrm xmlns:a="http://schemas.openxmlformats.org/drawingml/2006/main" rot="10800000" flipV="1">
          <a:off x="2655233" y="1201715"/>
          <a:ext cx="229294" cy="318665"/>
        </a:xfrm>
        <a:prstGeom xmlns:a="http://schemas.openxmlformats.org/drawingml/2006/main" prst="downArrow">
          <a:avLst/>
        </a:prstGeom>
        <a:pattFill xmlns:a="http://schemas.openxmlformats.org/drawingml/2006/main" prst="pct70">
          <a:fgClr>
            <a:srgbClr val="FF0000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0.75476</cdr:x>
      <cdr:y>0.06947</cdr:y>
    </cdr:from>
    <cdr:to>
      <cdr:x>0.85271</cdr:x>
      <cdr:y>0.16742</cdr:y>
    </cdr:to>
    <cdr:sp macro="" textlink="">
      <cdr:nvSpPr>
        <cdr:cNvPr id="16" name="5-конечная звезда 15"/>
        <cdr:cNvSpPr/>
      </cdr:nvSpPr>
      <cdr:spPr>
        <a:xfrm xmlns:a="http://schemas.openxmlformats.org/drawingml/2006/main">
          <a:off x="1889857" y="155140"/>
          <a:ext cx="245260" cy="218774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59B3F-A1B6-4206-9708-E4CC37159082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5222-7BEA-46EC-A79F-0F738A0B2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0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baseline="0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2864" indent="-228573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010" indent="-228573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156" indent="-228573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30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447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859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573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fld id="{D2290564-01C6-4E1B-84B8-23470781278F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865188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Пару слов про мерцательную аритмию: это заболевание пожилых людей,</a:t>
            </a:r>
            <a:r>
              <a:rPr lang="ru-RU" baseline="0" dirty="0"/>
              <a:t> им страдает 1,5-2% населения всего земного шара. А вот из пациентов после 60 лет уже каждый 10-й. Почему она возникает: с возрастом сердце изнашивается, возникают неритмичные сокращения, аритмии, и оно дает сбои. Кровь в полостях сердца застаивается, и возникает высокая вероятность образования тромбов, который с током крови попадает в головной мозг, где и возникает инсульт. У таких пациентов в 5-15 раз выше риск возникновения инсульта, если они не будут пить специальные препараты – антикоагулянты, которые влияют на свертываемость крови.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865188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 60 лет назад был придуман</a:t>
            </a:r>
            <a:r>
              <a:rPr lang="ru-RU" baseline="0" dirty="0"/>
              <a:t> препарат </a:t>
            </a:r>
            <a:r>
              <a:rPr lang="ru-RU" baseline="0" dirty="0" err="1"/>
              <a:t>варфарин</a:t>
            </a:r>
            <a:r>
              <a:rPr lang="ru-RU" baseline="0" dirty="0"/>
              <a:t> – это антикоагулянт непрямого действия, который за счет снижения свертываемости крови ( то есть делает кровь более жидкой) снижает инсульт на 68%. Варфарин с одной стороны за полувековую историю применения доказал свою эффективность, и является самым назначаемым антикоагулянтом в мире, и пожалуй самым доступным по цене (месячный курс стоит 200 руб.), но с другой стороны  необходим как минимум 1 раз в месяц контроль показателя свертываемости крови – МНО (международное нормализованное отношение).</a:t>
            </a:r>
            <a:r>
              <a:rPr lang="en-US" baseline="0" dirty="0"/>
              <a:t> </a:t>
            </a:r>
            <a:endParaRPr lang="ru-RU" baseline="0" dirty="0"/>
          </a:p>
          <a:p>
            <a:r>
              <a:rPr lang="ru-RU" baseline="0" dirty="0"/>
              <a:t>У нас с Вами МНО  равно 1, и в норме кровь сворачивается за 14 сек. Если пациент принимает </a:t>
            </a:r>
            <a:r>
              <a:rPr lang="ru-RU" baseline="0" dirty="0" err="1"/>
              <a:t>варфарин</a:t>
            </a:r>
            <a:r>
              <a:rPr lang="ru-RU" baseline="0" dirty="0"/>
              <a:t> ему нужно удерживать МНО от 2 до 3, если МНО меньше 2, то высокий риск образования тромба, если больше 3, то увеличивается риск кровотечения. Поэтому на этапе подбора дозы </a:t>
            </a:r>
            <a:r>
              <a:rPr lang="ru-RU" baseline="0" dirty="0" err="1"/>
              <a:t>варфарина</a:t>
            </a:r>
            <a:r>
              <a:rPr lang="ru-RU" baseline="0" dirty="0"/>
              <a:t> контроль необходим каждые 3-4 дня, до получения результата от 2-3. Также нужно </a:t>
            </a:r>
            <a:r>
              <a:rPr lang="ru-RU" baseline="0" dirty="0" err="1"/>
              <a:t>помнить,ч</a:t>
            </a:r>
            <a:r>
              <a:rPr lang="ru-RU" baseline="0" dirty="0"/>
              <a:t> то прием других лекарств, различной пищи –все это влияет на уровень МНО, и пациенту постоянно нужен мониторинг МНО, чем чаще тем лучше.</a:t>
            </a:r>
            <a:endParaRPr lang="en-US" baseline="0" dirty="0"/>
          </a:p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72550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2175" y="738188"/>
            <a:ext cx="5011738" cy="375761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altLang="en-US" dirty="0">
                <a:latin typeface="Calibri" pitchFamily="34" charset="0"/>
                <a:cs typeface="Arial" pitchFamily="34" charset="0"/>
              </a:rPr>
              <a:t>Когда</a:t>
            </a:r>
            <a:r>
              <a:rPr kumimoji="0" lang="ru-RU" altLang="en-US" baseline="0" dirty="0">
                <a:latin typeface="Calibri" pitchFamily="34" charset="0"/>
                <a:cs typeface="Arial" pitchFamily="34" charset="0"/>
              </a:rPr>
              <a:t> пациенту поставлен диагноз, оказана высокотехнологичная помощь, и назначен </a:t>
            </a:r>
            <a:r>
              <a:rPr kumimoji="0" lang="ru-RU" altLang="en-US" baseline="0" dirty="0" err="1">
                <a:latin typeface="Calibri" pitchFamily="34" charset="0"/>
                <a:cs typeface="Arial" pitchFamily="34" charset="0"/>
              </a:rPr>
              <a:t>варфарин</a:t>
            </a:r>
            <a:r>
              <a:rPr kumimoji="0" lang="ru-RU" altLang="en-US" baseline="0" dirty="0">
                <a:latin typeface="Calibri" pitchFamily="34" charset="0"/>
                <a:cs typeface="Arial" pitchFamily="34" charset="0"/>
              </a:rPr>
              <a:t>, подобрана дозировка, дальше он наблюдается у своего лечащего врача по месту жительства. Перед вами весь круг через что приходится пройти пациенту, чтобы просто узнать свой уровень МНО.</a:t>
            </a:r>
          </a:p>
          <a:p>
            <a:pPr eaLnBrk="1" hangingPunct="1">
              <a:spcBef>
                <a:spcPct val="0"/>
              </a:spcBef>
            </a:pPr>
            <a:r>
              <a:rPr kumimoji="0" lang="ru-RU" altLang="en-US" baseline="0" dirty="0">
                <a:latin typeface="Calibri" pitchFamily="34" charset="0"/>
                <a:cs typeface="Arial" pitchFamily="34" charset="0"/>
              </a:rPr>
              <a:t>Запись к врачу, на следующий день забор крови из вены, через 1-3 дня получения результата у своего врача, и если результат не в диапазоне, то круг снова повторяется.</a:t>
            </a:r>
            <a:endParaRPr kumimoji="0" lang="en-GB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14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Дальше,</a:t>
            </a:r>
            <a:r>
              <a:rPr lang="ru-RU" baseline="0" dirty="0"/>
              <a:t> кроме организационных проблем пациенты и врачи сталкиваются с проблемами лабораторной точности. Как пример, на слайде результат МНО одного и того же пациента в Курской области, сделанный в один день утром и после обеда. При этом первый анализ делался по </a:t>
            </a:r>
            <a:r>
              <a:rPr lang="en-US" baseline="0" dirty="0"/>
              <a:t>cito </a:t>
            </a:r>
            <a:r>
              <a:rPr lang="ru-RU" baseline="0" dirty="0"/>
              <a:t>в лаборатории районной поликлиники. У пациента было кровотечение, результат МНО- 1,13, что явно не соответствует действительности. Далее пациент был доставлен на скорой помощи в областную </a:t>
            </a:r>
            <a:r>
              <a:rPr lang="ru-RU" baseline="0" dirty="0" err="1"/>
              <a:t>больницу,где</a:t>
            </a:r>
            <a:r>
              <a:rPr lang="ru-RU" baseline="0" dirty="0"/>
              <a:t> в приемном отделении по </a:t>
            </a:r>
            <a:r>
              <a:rPr lang="en-US" baseline="0" dirty="0"/>
              <a:t>cito </a:t>
            </a:r>
            <a:r>
              <a:rPr lang="ru-RU" baseline="0" dirty="0"/>
              <a:t>был сделан тест на МНО, и получен результат 9,12 что больше похоже на правду.</a:t>
            </a:r>
          </a:p>
          <a:p>
            <a:r>
              <a:rPr lang="ru-RU" baseline="0" dirty="0"/>
              <a:t>Очень важный вопрос на чем проводят измерение МНО?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29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мы предлагаем:</a:t>
            </a:r>
          </a:p>
          <a:p>
            <a:r>
              <a:rPr lang="ru-RU" dirty="0"/>
              <a:t>В одном кабинете</a:t>
            </a:r>
            <a:r>
              <a:rPr lang="ru-RU" baseline="0" dirty="0"/>
              <a:t> у врача кардиолога, терапевта, или фельдшерский пункт заходит пациент и тут же на месте за 1 мин. получает результат и консультацию врача по подборе дозы </a:t>
            </a:r>
            <a:r>
              <a:rPr lang="ru-RU" baseline="0" dirty="0" err="1"/>
              <a:t>варфарина</a:t>
            </a:r>
            <a:r>
              <a:rPr lang="ru-RU" baseline="0" dirty="0"/>
              <a:t>.</a:t>
            </a:r>
          </a:p>
          <a:p>
            <a:r>
              <a:rPr lang="ru-RU" baseline="0" dirty="0"/>
              <a:t>Входит в порядок оснащения кардиологических кабинетов. Не противоречит законодательству.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51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</a:t>
            </a:r>
            <a:r>
              <a:rPr lang="ru-RU" baseline="0" dirty="0"/>
              <a:t> такое система централизованного мониторинга МНО?</a:t>
            </a:r>
          </a:p>
          <a:p>
            <a:r>
              <a:rPr lang="ru-RU" baseline="0" dirty="0"/>
              <a:t>По сути это объединенные в одну информационную систему несколько АК-кабинетов.  Из каких основных частей она состоит: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Центральное ЛПУ, в котором будет находиться координационный кабинет,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Сервер, где установлена ИТ 1000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Другие АК-кабинеты по городу или региону.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И правильно рассчитать поток тест-полосок.</a:t>
            </a:r>
          </a:p>
        </p:txBody>
      </p:sp>
    </p:spTree>
    <p:extLst>
      <p:ext uri="{BB962C8B-B14F-4D97-AF65-F5344CB8AC3E}">
        <p14:creationId xmlns:p14="http://schemas.microsoft.com/office/powerpoint/2010/main" val="163628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EAD69031-5076-468A-9B89-4F903E9CFF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5AD4537D-EDF5-4254-AF8C-95EFC59D7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D404AD6-BEF8-4C04-8D06-BDA69BB2C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DB3064-F1B0-4ACD-B157-9B9938FB73DB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1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F3154128-F9D6-47CA-B0B3-2E201BD4A7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C2A802B9-A0FA-40C8-BD6C-C9A622AB5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B722B35C-5D7D-43D9-A657-E1B2D6164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E01644-3839-49C3-BFF3-84787E8D6233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64084B01-0671-4FAC-8BB8-25EE4BE72A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AA8BE5CD-ED4B-4FA4-822A-D71B1AD7C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5BB061B-599B-444F-9613-81026478B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04096B-A239-4EE5-9FE1-1E7427DC86F9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CE5DCF9D-2B89-43B3-8162-DBEC03F4F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9A6FE6B0-BA1C-41CF-8ABB-1C41C85DB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69A7F48A-8F64-43CC-9488-21E6393B0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53F57B-E85F-4E03-9E3D-C381EBB49E96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24EDADE6-9F90-4EF7-9F62-D6BCAE7306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CC84561D-8D60-4F3E-BD38-0BF433D25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49BAD584-ED6D-4745-A3CB-5AC98974A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7C9110-BA9D-4187-89F5-0DBDBFF7D6E8}" type="slidenum">
              <a:rPr lang="ru-RU" altLang="ru-RU" smtClean="0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6325" y="862013"/>
            <a:ext cx="4645025" cy="3484562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dirty="0">
                <a:latin typeface="Imago" pitchFamily="2" charset="0"/>
                <a:ea typeface="ヒラギノ角ゴ Pro W3" pitchFamily="-111" charset="-128"/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53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Свою</a:t>
            </a:r>
            <a:r>
              <a:rPr lang="ru-RU" baseline="0" dirty="0"/>
              <a:t> презентацию я начну с официальной статистики по России. Главная причина смертности в РФ – инсульт: 28 из 100 россиян погибают именно по этой причине. Публично это признала министр Здравоохранения РФ Вероника Игоревна Скворцова. Ежегодно порядка пол миллиона человек в нашей стране умирают от этого тихого убийцы. Потери колоссальные 361 млрд. руб. в год – это 1/8 всего бюджета Здравоохранения страны.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Доказано,</a:t>
            </a:r>
            <a:r>
              <a:rPr lang="ru-RU" baseline="0" dirty="0"/>
              <a:t> что каждый 4-5 инсульт возникает по причине тромбозов и тромбоэмболий, то есть заболеваний которые приводят к возникновению тромба. Основная категория пациентов с высоким риском тромбоза -  это пациенты с фибрилляцией предсердий или мерцательной аритмией и пациенты с механическими клапанами сердца. </a:t>
            </a:r>
            <a:r>
              <a:rPr lang="ru-RU" dirty="0"/>
              <a:t>Я</a:t>
            </a:r>
            <a:r>
              <a:rPr lang="ru-RU" baseline="0" dirty="0"/>
              <a:t> немного подробнее остановлюсь на этих заболеваниях:</a:t>
            </a:r>
          </a:p>
          <a:p>
            <a:r>
              <a:rPr lang="ru-RU" baseline="0" dirty="0"/>
              <a:t>Первое наиболее социально-значимое заболевания, связанные с врожденными или приобретенными пороками сердца. Пороки могут возникать по разным причинам, и страдать ими могут кто угодно и дети, и молодые люди и пожилые.  Как решается такая проблема? Таким людям необходима срочная замена клапана сердца, и после операции им нужно пожизненно пить один единственно возможный препарат, который будет разжижать кровь- это </a:t>
            </a:r>
            <a:r>
              <a:rPr lang="ru-RU" baseline="0" dirty="0" err="1"/>
              <a:t>варфарин</a:t>
            </a:r>
            <a:r>
              <a:rPr lang="ru-RU" baseline="0" dirty="0"/>
              <a:t>. Только Варфарин может спасти жизни таким пациентам.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" y="881062"/>
            <a:ext cx="9143999" cy="3597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4031" y="4594225"/>
            <a:ext cx="8600342" cy="1335088"/>
          </a:xfrm>
        </p:spPr>
        <p:txBody>
          <a:bodyPr/>
          <a:lstStyle>
            <a:lvl1pPr>
              <a:defRPr sz="2900" b="0" i="0">
                <a:latin typeface="Minion Italic"/>
                <a:cs typeface="Minion Italic"/>
              </a:defRPr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3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462" y="360000"/>
            <a:ext cx="8141538" cy="79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98462" y="1439999"/>
            <a:ext cx="8141538" cy="46080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484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es-ES" smtClean="0"/>
              <a:pPr/>
              <a:t>24/10/2019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29.png"/><Relationship Id="rId10" Type="http://schemas.openxmlformats.org/officeDocument/2006/relationships/image" Target="../media/image53.jpeg"/><Relationship Id="rId4" Type="http://schemas.openxmlformats.org/officeDocument/2006/relationships/image" Target="../media/image28.png"/><Relationship Id="rId9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Цифровая медицина в Рязанской области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Главный врач ГБУ РО ОККД, к.м.н. </a:t>
            </a:r>
          </a:p>
          <a:p>
            <a:r>
              <a:rPr lang="ru-RU" dirty="0">
                <a:solidFill>
                  <a:schemeClr val="tx1"/>
                </a:solidFill>
              </a:rPr>
              <a:t>А. В. Данилов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C3DC7-2FFD-4F39-A844-D0ED1810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-9128"/>
            <a:ext cx="7344816" cy="4590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0F42E-F04B-4C0C-AFF2-0B7905DD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120" y="-165315"/>
            <a:ext cx="5509120" cy="4458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1BC3C-969C-4699-AD28-1B149BB37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3140968"/>
            <a:ext cx="5509120" cy="36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FD19BB-B1D9-4B09-889C-3665B7EB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Данная система существует с ноября 2017 года:</a:t>
            </a:r>
          </a:p>
          <a:p>
            <a:pPr marL="0" indent="0">
              <a:buNone/>
            </a:pPr>
            <a:r>
              <a:rPr lang="ru-RU" sz="3600" dirty="0"/>
              <a:t>Проконсультировано </a:t>
            </a:r>
            <a:r>
              <a:rPr lang="ru-RU" sz="3600" b="1" dirty="0"/>
              <a:t>124 пациента</a:t>
            </a:r>
          </a:p>
          <a:p>
            <a:pPr marL="0" indent="0">
              <a:buNone/>
            </a:pPr>
            <a:r>
              <a:rPr lang="ru-RU" sz="3600" dirty="0"/>
              <a:t>Госпитализировано в ГБУ РО ОККД </a:t>
            </a:r>
            <a:r>
              <a:rPr lang="ru-RU" sz="3600" b="1" dirty="0"/>
              <a:t>38 пациентов </a:t>
            </a:r>
            <a:r>
              <a:rPr lang="ru-RU" sz="3600" dirty="0"/>
              <a:t>с инфарктом миокарда для проведения ЧТКА с стентированием (</a:t>
            </a:r>
            <a:r>
              <a:rPr lang="ru-RU" sz="3600" b="1" dirty="0"/>
              <a:t>основной метод лечения инфаркта</a:t>
            </a:r>
            <a:r>
              <a:rPr lang="ru-RU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3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6E566C-E447-40B9-8841-D969BFC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692696"/>
            <a:ext cx="6929486" cy="543346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/>
              <a:t> </a:t>
            </a:r>
          </a:p>
          <a:p>
            <a:pPr marL="0" indent="0" algn="just">
              <a:buNone/>
            </a:pPr>
            <a:endParaRPr lang="ru-RU" sz="8000" dirty="0"/>
          </a:p>
          <a:p>
            <a:pPr marL="0" indent="0" algn="just">
              <a:buNone/>
            </a:pPr>
            <a:r>
              <a:rPr lang="ru-RU" sz="8000" b="1" dirty="0"/>
              <a:t>Артериальная гипертензия </a:t>
            </a:r>
            <a:r>
              <a:rPr lang="ru-RU" sz="8000" dirty="0"/>
              <a:t>— одно из самых распространённых заболеваний сердечно-сосудистой системы. Установлено, что артериальной гипертонией страдают около </a:t>
            </a:r>
            <a:r>
              <a:rPr lang="ru-RU" sz="8000" b="1" dirty="0"/>
              <a:t>30 %</a:t>
            </a:r>
            <a:r>
              <a:rPr lang="ru-RU" sz="8000" dirty="0"/>
              <a:t> взрослого населения. С возрастом распространённость болезни увеличивается и достигает </a:t>
            </a:r>
            <a:r>
              <a:rPr lang="ru-RU" sz="8000" b="1" dirty="0"/>
              <a:t>50–65 %</a:t>
            </a:r>
            <a:r>
              <a:rPr lang="ru-RU" sz="8000" dirty="0"/>
              <a:t> у лиц старше 65 лет. Артериальная гипертензия является одним из наиболее распространённых хронических неспецифических заболеваний человека, на долю которых в целом приходится по данным ВОЗ </a:t>
            </a:r>
            <a:r>
              <a:rPr lang="ru-RU" sz="8000" b="1" dirty="0"/>
              <a:t>30 % всех смертельных исходов. </a:t>
            </a:r>
            <a:r>
              <a:rPr lang="ru-RU" sz="8000" dirty="0"/>
              <a:t>Доступные статистические данные </a:t>
            </a:r>
            <a:r>
              <a:rPr lang="ru-RU" sz="8000" b="1" dirty="0"/>
              <a:t>по России </a:t>
            </a:r>
            <a:r>
              <a:rPr lang="ru-RU" sz="8000" dirty="0"/>
              <a:t>указывают на то, что у нас гипертонией страдают </a:t>
            </a:r>
            <a:r>
              <a:rPr lang="ru-RU" sz="8000" b="1" dirty="0"/>
              <a:t>не менее 40 % </a:t>
            </a:r>
            <a:r>
              <a:rPr lang="ru-RU" sz="8000" dirty="0"/>
              <a:t>населения 58 % женщин и 37 % мужчин болеют артериальной гипертензией, лечится только </a:t>
            </a:r>
            <a:r>
              <a:rPr lang="ru-RU" sz="8000" b="1" dirty="0"/>
              <a:t>48 % женщин </a:t>
            </a:r>
            <a:r>
              <a:rPr lang="ru-RU" sz="8000" dirty="0"/>
              <a:t>и </a:t>
            </a:r>
            <a:r>
              <a:rPr lang="ru-RU" sz="8000" b="1" dirty="0"/>
              <a:t>21 % мужчин</a:t>
            </a:r>
            <a:r>
              <a:rPr lang="ru-RU" sz="8000" dirty="0"/>
              <a:t>, но целевого значения артериальное давление достигает лишь у </a:t>
            </a:r>
            <a:r>
              <a:rPr lang="ru-RU" sz="8000" b="1" dirty="0"/>
              <a:t>17,5 % женщин и 5,7 % мужчин</a:t>
            </a:r>
            <a:r>
              <a:rPr lang="ru-RU" sz="8000" dirty="0"/>
              <a:t>. Причем, гипертония встречается сейчас даже у детей. 3,5 % нынешних детей и подростков в России имеют гипертонию</a:t>
            </a:r>
            <a:br>
              <a:rPr lang="ru-RU" sz="8000" dirty="0"/>
            </a:b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0556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9"/>
          <p:cNvSpPr>
            <a:spLocks noChangeArrowheads="1"/>
          </p:cNvSpPr>
          <p:nvPr/>
        </p:nvSpPr>
        <p:spPr bwMode="auto">
          <a:xfrm>
            <a:off x="53264" y="165415"/>
            <a:ext cx="9207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«Дистанционный мониторинг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пациентов с артериальной гипертензией»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045FBF-8765-0544-AE17-991C0B018425}"/>
              </a:ext>
            </a:extLst>
          </p:cNvPr>
          <p:cNvSpPr/>
          <p:nvPr/>
        </p:nvSpPr>
        <p:spPr>
          <a:xfrm>
            <a:off x="275614" y="1062803"/>
            <a:ext cx="8762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5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0253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проекта</a:t>
            </a:r>
          </a:p>
          <a:p>
            <a:pPr algn="just" defTabSz="9135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мониторинг хронических больных осуществляется длительно по направлению лечащего врача (по аналогии с МРТ, КТ, УЗИ,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холтером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диагностикой,)</a:t>
            </a:r>
          </a:p>
          <a:p>
            <a:pPr algn="just" defTabSz="9135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данные диагностики поступают с персональных приборов (поставляются провайдером) в федеральный центр дистанционного мониторинга, на основании отчетов систем искусственного интеллекта формируются медицинские заключения для лечащего врача по ситуациям, требующим контакта с пациентом</a:t>
            </a:r>
          </a:p>
          <a:p>
            <a:pPr algn="just" defTabSz="9135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меняется схема взаимодействия – врач своевременно принимает решение о способе и срочности контакта с пациентом, что является ключевым фактором для предотвращения развития обострений и осложнений заболеваний</a:t>
            </a:r>
          </a:p>
          <a:p>
            <a:pPr algn="just" defTabSz="91358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5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0253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реализации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Рязанской области «ОККД»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запущен с июня 2019 г. 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участвуют 4 медицинских специалиста, с распределением числа наблюдаемого контингента: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специалист 1: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пациентов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специалист 2:  44 пациента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специалист 3:  45 пациентов</a:t>
            </a:r>
          </a:p>
          <a:p>
            <a:pPr algn="just" defTabSz="91358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специалист 4:  47 пациентов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5614" y="5085184"/>
          <a:ext cx="8663285" cy="132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079">
                  <a:extLst>
                    <a:ext uri="{9D8B030D-6E8A-4147-A177-3AD203B41FA5}">
                      <a16:colId xmlns:a16="http://schemas.microsoft.com/office/drawing/2014/main" val="1187410172"/>
                    </a:ext>
                  </a:extLst>
                </a:gridCol>
                <a:gridCol w="1853323">
                  <a:extLst>
                    <a:ext uri="{9D8B030D-6E8A-4147-A177-3AD203B41FA5}">
                      <a16:colId xmlns:a16="http://schemas.microsoft.com/office/drawing/2014/main" val="2359988332"/>
                    </a:ext>
                  </a:extLst>
                </a:gridCol>
                <a:gridCol w="2043531">
                  <a:extLst>
                    <a:ext uri="{9D8B030D-6E8A-4147-A177-3AD203B41FA5}">
                      <a16:colId xmlns:a16="http://schemas.microsoft.com/office/drawing/2014/main" val="926494942"/>
                    </a:ext>
                  </a:extLst>
                </a:gridCol>
                <a:gridCol w="2179352">
                  <a:extLst>
                    <a:ext uri="{9D8B030D-6E8A-4147-A177-3AD203B41FA5}">
                      <a16:colId xmlns:a16="http://schemas.microsoft.com/office/drawing/2014/main" val="1793973814"/>
                    </a:ext>
                  </a:extLst>
                </a:gridCol>
              </a:tblGrid>
              <a:tr h="825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88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утверждённых приборов на МО, шт.</a:t>
                      </a:r>
                    </a:p>
                  </a:txBody>
                  <a:tcPr marL="85725" marR="9525" marT="9525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88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Введено в работу приборов на текущую дату всего, шт.</a:t>
                      </a:r>
                    </a:p>
                  </a:txBody>
                  <a:tcPr marL="85725" marR="9525" marT="9525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888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Ближайший</a:t>
                      </a:r>
                      <a:r>
                        <a:rPr lang="ru-RU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 прикреплений</a:t>
                      </a: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</a:txBody>
                  <a:tcPr marL="85725" marR="9525" marT="9525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83147"/>
                  </a:ext>
                </a:extLst>
              </a:tr>
              <a:tr h="502797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ru-RU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«ОККД»</a:t>
                      </a: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57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4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002A7-5E5B-4C44-9C3D-F18313DE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1AE838-C4C6-423A-832D-A8717CB81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1952836"/>
            <a:ext cx="33478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292726" y="1237576"/>
            <a:ext cx="2595507" cy="274170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5" tIns="25718" rIns="51435" bIns="25718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3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1600" dirty="0">
                <a:solidFill>
                  <a:srgbClr val="10253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Рязанская область</a:t>
            </a:r>
            <a:endParaRPr lang="ru-RU" altLang="ru-RU" sz="1600" dirty="0">
              <a:solidFill>
                <a:srgbClr val="10253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3164938" y="3944468"/>
            <a:ext cx="2276913" cy="2495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ГБУ РО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“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ОККД"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5" name="TextBox 1"/>
          <p:cNvSpPr txBox="1"/>
          <p:nvPr/>
        </p:nvSpPr>
        <p:spPr>
          <a:xfrm>
            <a:off x="8271859" y="979309"/>
            <a:ext cx="563963" cy="1032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6" name="TextBox 1"/>
          <p:cNvSpPr txBox="1"/>
          <p:nvPr/>
        </p:nvSpPr>
        <p:spPr>
          <a:xfrm>
            <a:off x="7889720" y="1011579"/>
            <a:ext cx="1581312" cy="3523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331640" y="-1"/>
            <a:ext cx="6480720" cy="997706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5" tIns="25718" rIns="51435" bIns="25718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3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</a:pP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Динамика показателя доли пациентов с недостигнутыми целевыми уровнями (САД</a:t>
            </a:r>
            <a:r>
              <a:rPr lang="en-US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&gt;135</a:t>
            </a: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мм </a:t>
            </a:r>
            <a:r>
              <a:rPr lang="ru-RU" altLang="ru-RU" sz="2000" dirty="0" err="1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рт.ст</a:t>
            </a: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ДАД</a:t>
            </a:r>
            <a:r>
              <a:rPr lang="en-US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&gt;85</a:t>
            </a: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мм </a:t>
            </a:r>
            <a:r>
              <a:rPr lang="ru-RU" altLang="ru-RU" sz="2000" dirty="0" err="1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рт.ст</a:t>
            </a: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solidFill>
                  <a:srgbClr val="10253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процессе мониторинга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8341346" y="1375476"/>
            <a:ext cx="690538" cy="1781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23450316"/>
              </p:ext>
            </p:extLst>
          </p:nvPr>
        </p:nvGraphicFramePr>
        <p:xfrm>
          <a:off x="2825245" y="4194003"/>
          <a:ext cx="3979003" cy="223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92128894"/>
              </p:ext>
            </p:extLst>
          </p:nvPr>
        </p:nvGraphicFramePr>
        <p:xfrm>
          <a:off x="2713325" y="1491452"/>
          <a:ext cx="3979003" cy="236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3957449" y="2625270"/>
            <a:ext cx="568525" cy="275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846455" y="4951468"/>
            <a:ext cx="567172" cy="2604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FF0000"/>
                </a:solidFill>
              </a:rPr>
              <a:t>8%</a:t>
            </a:r>
          </a:p>
        </p:txBody>
      </p:sp>
      <p:sp>
        <p:nvSpPr>
          <p:cNvPr id="30" name="Стрелка вниз 29"/>
          <p:cNvSpPr/>
          <p:nvPr/>
        </p:nvSpPr>
        <p:spPr>
          <a:xfrm rot="10800000" flipV="1">
            <a:off x="4035599" y="2909633"/>
            <a:ext cx="206113" cy="163676"/>
          </a:xfrm>
          <a:prstGeom prst="down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0800000" flipV="1">
            <a:off x="3923928" y="5211902"/>
            <a:ext cx="206113" cy="163676"/>
          </a:xfrm>
          <a:prstGeom prst="down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240963" y="2359517"/>
            <a:ext cx="572520" cy="2604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FF0000"/>
                </a:solidFill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426392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C51DA8-655E-44DE-8BBC-1E7E4BBA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4090466"/>
          </a:xfrm>
        </p:spPr>
        <p:txBody>
          <a:bodyPr/>
          <a:lstStyle/>
          <a:p>
            <a:r>
              <a:rPr lang="ru-RU" sz="5400" dirty="0"/>
              <a:t>Единый кардиолог</a:t>
            </a:r>
          </a:p>
        </p:txBody>
      </p:sp>
    </p:spTree>
    <p:extLst>
      <p:ext uri="{BB962C8B-B14F-4D97-AF65-F5344CB8AC3E}">
        <p14:creationId xmlns:p14="http://schemas.microsoft.com/office/powerpoint/2010/main" val="195843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D9E0F3-0775-418F-AF80-AEA6A081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10" y="1090612"/>
            <a:ext cx="2422922" cy="357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Цель Программы: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F05F3-089C-4642-8424-958A57A642EA}"/>
              </a:ext>
            </a:extLst>
          </p:cNvPr>
          <p:cNvSpPr txBox="1"/>
          <p:nvPr/>
        </p:nvSpPr>
        <p:spPr>
          <a:xfrm>
            <a:off x="227410" y="1434019"/>
            <a:ext cx="8772525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algn="just">
              <a:defRPr/>
            </a:pPr>
            <a:r>
              <a:rPr lang="ru-RU" sz="1600" dirty="0">
                <a:latin typeface="+mj-lt"/>
              </a:rPr>
              <a:t>Разработать и внедрить в практику комплекс мер по снижению смертности населения и повышению качества жизни пациентов с сердечно-сосудистыми заболеваниями</a:t>
            </a:r>
          </a:p>
        </p:txBody>
      </p:sp>
      <p:sp>
        <p:nvSpPr>
          <p:cNvPr id="34" name="Заголовок 2">
            <a:extLst>
              <a:ext uri="{FF2B5EF4-FFF2-40B4-BE49-F238E27FC236}">
                <a16:creationId xmlns:a16="http://schemas.microsoft.com/office/drawing/2014/main" id="{6C7C9057-F3B5-44C0-8800-A45489851070}"/>
              </a:ext>
            </a:extLst>
          </p:cNvPr>
          <p:cNvSpPr txBox="1">
            <a:spLocks/>
          </p:cNvSpPr>
          <p:nvPr/>
        </p:nvSpPr>
        <p:spPr>
          <a:xfrm>
            <a:off x="227410" y="2132410"/>
            <a:ext cx="2422922" cy="357188"/>
          </a:xfrm>
          <a:prstGeom prst="rect">
            <a:avLst/>
          </a:prstGeom>
        </p:spPr>
        <p:txBody>
          <a:bodyPr bIns="6858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Задачи Программы:</a:t>
            </a:r>
            <a:endParaRPr lang="ru-RU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6D7D2F-6320-49C4-ABDB-4E52D1439C51}"/>
              </a:ext>
            </a:extLst>
          </p:cNvPr>
          <p:cNvSpPr txBox="1"/>
          <p:nvPr/>
        </p:nvSpPr>
        <p:spPr>
          <a:xfrm>
            <a:off x="320278" y="2247989"/>
            <a:ext cx="8586788" cy="368004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marL="257175" indent="-257175" algn="just">
              <a:spcBef>
                <a:spcPts val="900"/>
              </a:spcBef>
              <a:buFontTx/>
              <a:buAutoNum type="arabicPeriod"/>
              <a:tabLst>
                <a:tab pos="270272" algn="l"/>
              </a:tabLst>
              <a:defRPr/>
            </a:pPr>
            <a:r>
              <a:rPr lang="ru-RU" sz="1600" b="1" dirty="0">
                <a:latin typeface="+mj-lt"/>
              </a:rPr>
              <a:t>Организовать трехуровневую систему </a:t>
            </a:r>
            <a:r>
              <a:rPr lang="ru-RU" sz="1600" dirty="0">
                <a:latin typeface="+mj-lt"/>
              </a:rPr>
              <a:t>специализированной медицинской помощи, обеспечить ее функционирование. Разработать оптимальные пути маршрутизации пациентов на основе современных цифровых технологий.</a:t>
            </a:r>
          </a:p>
          <a:p>
            <a:pPr marL="257175" indent="-257175" algn="just">
              <a:spcBef>
                <a:spcPts val="900"/>
              </a:spcBef>
              <a:buFontTx/>
              <a:buAutoNum type="arabicPeriod"/>
              <a:tabLst>
                <a:tab pos="270272" algn="l"/>
              </a:tabLst>
              <a:defRPr/>
            </a:pPr>
            <a:r>
              <a:rPr lang="ru-RU" sz="1600" b="1" dirty="0">
                <a:latin typeface="+mj-lt"/>
              </a:rPr>
              <a:t>Оснастить </a:t>
            </a:r>
            <a:r>
              <a:rPr lang="ru-RU" sz="1600" dirty="0">
                <a:latin typeface="+mj-lt"/>
              </a:rPr>
              <a:t>медицинские учреждения  аритмологической службы диагностическим и лечебным оборудованием в соответствии со стандартами и современными требованиями.</a:t>
            </a:r>
          </a:p>
          <a:p>
            <a:pPr marL="257175" indent="-257175" algn="just">
              <a:spcBef>
                <a:spcPts val="900"/>
              </a:spcBef>
              <a:buFontTx/>
              <a:buAutoNum type="arabicPeriod"/>
              <a:tabLst>
                <a:tab pos="270272" algn="l"/>
              </a:tabLst>
              <a:defRPr/>
            </a:pPr>
            <a:r>
              <a:rPr lang="ru-RU" sz="1600" b="1" dirty="0">
                <a:latin typeface="+mj-lt"/>
              </a:rPr>
              <a:t>На базе ИС «Единый кардиолог</a:t>
            </a:r>
            <a:r>
              <a:rPr lang="ru-RU" sz="1600" dirty="0">
                <a:latin typeface="+mj-lt"/>
              </a:rPr>
              <a:t>»: </a:t>
            </a:r>
          </a:p>
          <a:p>
            <a:pPr marL="257175" indent="-257175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70272" algn="l"/>
              </a:tabLst>
              <a:defRPr/>
            </a:pPr>
            <a:r>
              <a:rPr lang="ru-RU" sz="1600" b="1" dirty="0">
                <a:latin typeface="+mj-lt"/>
              </a:rPr>
              <a:t>Обеспечить своевременное выявление и формирование регистра пациентов с жизнеугрожающими и потенциально опасными нарушениями ритма сердца в РТ</a:t>
            </a:r>
          </a:p>
          <a:p>
            <a:pPr marL="257175" indent="-257175" algn="just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70272" algn="l"/>
              </a:tabLst>
              <a:defRPr/>
            </a:pPr>
            <a:r>
              <a:rPr lang="ru-RU" sz="1600" b="1" dirty="0">
                <a:latin typeface="+mj-lt"/>
              </a:rPr>
              <a:t>Организовать единую систему динамического наблюдения за пациентами с имплантированными устройствами</a:t>
            </a:r>
          </a:p>
          <a:p>
            <a:pPr>
              <a:lnSpc>
                <a:spcPct val="107000"/>
              </a:lnSpc>
              <a:spcBef>
                <a:spcPts val="900"/>
              </a:spcBef>
              <a:tabLst>
                <a:tab pos="270272" algn="l"/>
              </a:tabLst>
              <a:defRPr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4.  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Обеспечить подготовку кадров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области современных методов диагностики и лечения  жизнеугрожающих и потенциально опасных аритмий и сердечно-легочной реаним</a:t>
            </a:r>
            <a:r>
              <a:rPr lang="ru-RU" sz="1600" dirty="0">
                <a:ea typeface="Calibri"/>
                <a:cs typeface="Times New Roman"/>
              </a:rPr>
              <a:t>ации.</a:t>
            </a:r>
          </a:p>
        </p:txBody>
      </p:sp>
    </p:spTree>
    <p:extLst>
      <p:ext uri="{BB962C8B-B14F-4D97-AF65-F5344CB8AC3E}">
        <p14:creationId xmlns:p14="http://schemas.microsoft.com/office/powerpoint/2010/main" val="2041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C684C2-D59B-4199-9515-E6D915F94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1916" y="1706167"/>
            <a:ext cx="822038" cy="822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2EA420-DE70-4890-B0A5-69861B379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8855" y="1983326"/>
            <a:ext cx="504434" cy="50443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A01C62A-C2B6-43D3-929D-0F5376579079}"/>
              </a:ext>
            </a:extLst>
          </p:cNvPr>
          <p:cNvCxnSpPr/>
          <p:nvPr/>
        </p:nvCxnSpPr>
        <p:spPr>
          <a:xfrm flipV="1">
            <a:off x="521494" y="3398044"/>
            <a:ext cx="2441972" cy="13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413" name="TextBox 13">
            <a:extLst>
              <a:ext uri="{FF2B5EF4-FFF2-40B4-BE49-F238E27FC236}">
                <a16:creationId xmlns:a16="http://schemas.microsoft.com/office/drawing/2014/main" id="{E784C373-505E-4B80-A694-8DDF8E96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0" y="2550082"/>
            <a:ext cx="2973635" cy="7386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Медицинские учреждения </a:t>
            </a:r>
            <a:r>
              <a:rPr lang="en-US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I </a:t>
            </a: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уровня</a:t>
            </a:r>
          </a:p>
          <a:p>
            <a:pPr eaLnBrk="1" hangingPunct="1"/>
            <a:endParaRPr lang="ru-RU" altLang="ru-RU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ФАПы</a:t>
            </a:r>
          </a:p>
        </p:txBody>
      </p:sp>
      <p:sp>
        <p:nvSpPr>
          <p:cNvPr id="14343" name="Заголовок 2">
            <a:extLst>
              <a:ext uri="{FF2B5EF4-FFF2-40B4-BE49-F238E27FC236}">
                <a16:creationId xmlns:a16="http://schemas.microsoft.com/office/drawing/2014/main" id="{5C229D07-7350-4F3F-8F12-9C0CB710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67" y="1345407"/>
            <a:ext cx="7193756" cy="3607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</a:rPr>
              <a:t>Организация 3-х уровневой системы оказания аритмологической помощи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C0C9C0E-334F-4250-AFEC-61161C979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9254" y="1905437"/>
            <a:ext cx="660212" cy="660212"/>
          </a:xfrm>
          <a:prstGeom prst="rect">
            <a:avLst/>
          </a:prstGeom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B4D4C47-1EAC-4174-9D78-A1D7C715D988}"/>
              </a:ext>
            </a:extLst>
          </p:cNvPr>
          <p:cNvCxnSpPr/>
          <p:nvPr/>
        </p:nvCxnSpPr>
        <p:spPr>
          <a:xfrm flipV="1">
            <a:off x="3305175" y="3158729"/>
            <a:ext cx="2401491" cy="107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417" name="TextBox 84">
            <a:extLst>
              <a:ext uri="{FF2B5EF4-FFF2-40B4-BE49-F238E27FC236}">
                <a16:creationId xmlns:a16="http://schemas.microsoft.com/office/drawing/2014/main" id="{B61C182E-EED4-44C8-ADD0-D4A89925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6" y="2620327"/>
            <a:ext cx="3021725" cy="7386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Медицинские учреждения </a:t>
            </a:r>
            <a:r>
              <a:rPr lang="en-US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II </a:t>
            </a: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уровня</a:t>
            </a:r>
          </a:p>
          <a:p>
            <a:pPr eaLnBrk="1" hangingPunct="1"/>
            <a:endParaRPr lang="ru-RU" altLang="ru-RU" sz="1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ЦРБ, поликлиники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98EC7A7B-B1EA-40DA-916B-4B2E222CF3F6}"/>
              </a:ext>
            </a:extLst>
          </p:cNvPr>
          <p:cNvCxnSpPr/>
          <p:nvPr/>
        </p:nvCxnSpPr>
        <p:spPr>
          <a:xfrm flipV="1">
            <a:off x="6142435" y="3237310"/>
            <a:ext cx="2452688" cy="238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419" name="TextBox 88">
            <a:extLst>
              <a:ext uri="{FF2B5EF4-FFF2-40B4-BE49-F238E27FC236}">
                <a16:creationId xmlns:a16="http://schemas.microsoft.com/office/drawing/2014/main" id="{4EF60C0C-268F-47DB-B2ED-9EED16110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435" y="2571512"/>
            <a:ext cx="3069815" cy="7386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Медицинские учреждения </a:t>
            </a:r>
            <a:r>
              <a:rPr lang="en-US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III </a:t>
            </a: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уровня</a:t>
            </a:r>
          </a:p>
          <a:p>
            <a:pPr eaLnBrk="1" hangingPunct="1"/>
            <a:endParaRPr lang="ru-RU" altLang="ru-RU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Кардиологические отделения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B079B7DE-3609-43D0-B0F3-5C6751AD3288}"/>
              </a:ext>
            </a:extLst>
          </p:cNvPr>
          <p:cNvSpPr/>
          <p:nvPr/>
        </p:nvSpPr>
        <p:spPr>
          <a:xfrm>
            <a:off x="3225404" y="3642122"/>
            <a:ext cx="253484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+mj-lt"/>
              </a:rPr>
              <a:t>Аритмолог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- кардиолог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СМАД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+mj-lt"/>
              </a:rPr>
              <a:t>Хотер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 ЭКГ 3х и 12 </a:t>
            </a:r>
            <a:r>
              <a:rPr lang="ru-RU" sz="1400" dirty="0" err="1">
                <a:solidFill>
                  <a:prstClr val="black"/>
                </a:solidFill>
                <a:latin typeface="+mj-lt"/>
              </a:rPr>
              <a:t>канальн</a:t>
            </a:r>
            <a:endParaRPr lang="ru-RU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EB1670C-19BD-42F5-B6EF-D76418F2C955}"/>
              </a:ext>
            </a:extLst>
          </p:cNvPr>
          <p:cNvSpPr/>
          <p:nvPr/>
        </p:nvSpPr>
        <p:spPr>
          <a:xfrm>
            <a:off x="225029" y="3669506"/>
            <a:ext cx="259675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ЭКГ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фельдшер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B498CFF2-CFA0-42C3-9FF7-47AC2DD510CC}"/>
              </a:ext>
            </a:extLst>
          </p:cNvPr>
          <p:cNvSpPr/>
          <p:nvPr/>
        </p:nvSpPr>
        <p:spPr>
          <a:xfrm>
            <a:off x="6022182" y="3378994"/>
            <a:ext cx="3121819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Трехмерное картирование на системе «</a:t>
            </a:r>
            <a:r>
              <a:rPr lang="ru-RU" sz="1400" dirty="0" err="1">
                <a:solidFill>
                  <a:prstClr val="black"/>
                </a:solidFill>
                <a:latin typeface="+mj-lt"/>
              </a:rPr>
              <a:t>Амикард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»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Кардиопульмональный тест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+mj-lt"/>
              </a:rPr>
              <a:t>Коронароангиография</a:t>
            </a:r>
            <a:endParaRPr lang="ru-RU" sz="140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МРТ сердца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Имплантация ЭКС, 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CRT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 и ИКД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Имплантация петлевого регистратора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РЧА 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+mj-lt"/>
              </a:rPr>
              <a:t>Криоабляция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 легочных вен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Установка </a:t>
            </a:r>
            <a:r>
              <a:rPr lang="ru-RU" sz="1400" dirty="0" err="1">
                <a:solidFill>
                  <a:prstClr val="black"/>
                </a:solidFill>
                <a:latin typeface="+mj-lt"/>
              </a:rPr>
              <a:t>окклюдера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 в  ушко левого предсердия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Имплантация </a:t>
            </a:r>
            <a:r>
              <a:rPr lang="ru-RU" sz="1400" dirty="0" err="1">
                <a:solidFill>
                  <a:prstClr val="black"/>
                </a:solidFill>
                <a:latin typeface="+mj-lt"/>
              </a:rPr>
              <a:t>оптимайзера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 при ХСН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Внедрение новых технологий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+mj-lt"/>
              </a:rPr>
              <a:t>Научные исследования </a:t>
            </a:r>
          </a:p>
        </p:txBody>
      </p:sp>
      <p:sp>
        <p:nvSpPr>
          <p:cNvPr id="17423" name="TextBox 1">
            <a:extLst>
              <a:ext uri="{FF2B5EF4-FFF2-40B4-BE49-F238E27FC236}">
                <a16:creationId xmlns:a16="http://schemas.microsoft.com/office/drawing/2014/main" id="{DB4E616A-B7AF-467E-8A93-3F1A747D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3" y="4984277"/>
            <a:ext cx="5329238" cy="6232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50"/>
              <a:t>*</a:t>
            </a:r>
            <a:r>
              <a:rPr lang="ru-RU" altLang="ru-RU" sz="1050" i="1"/>
              <a:t>Приказ МЗ РФ от 28.12.2012</a:t>
            </a:r>
            <a:r>
              <a:rPr lang="en-US" altLang="ru-RU" sz="1050" i="1"/>
              <a:t>N 1622</a:t>
            </a:r>
            <a:r>
              <a:rPr lang="ru-RU" altLang="ru-RU" sz="1050" i="1"/>
              <a:t>н «Об утверждении стандарта специализированной медицинской помощи при фибрилляции и трепетании предсердий»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EA4514-E28B-4173-98C8-946EB96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25" y="937022"/>
            <a:ext cx="4829175" cy="419100"/>
          </a:xfrm>
        </p:spPr>
        <p:txBody>
          <a:bodyPr/>
          <a:lstStyle/>
          <a:p>
            <a:pPr>
              <a:defRPr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Статистика выявленных НРС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E8739-A024-491C-9D5C-2078BD8BBDF4}"/>
              </a:ext>
            </a:extLst>
          </p:cNvPr>
          <p:cNvSpPr txBox="1"/>
          <p:nvPr/>
        </p:nvSpPr>
        <p:spPr>
          <a:xfrm>
            <a:off x="525067" y="1649699"/>
            <a:ext cx="2397516" cy="79278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anchor="ctr" anchorCtr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Обработано - 57 190 ЭКГ 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FF0000"/>
                </a:solidFill>
              </a:rPr>
              <a:t>Выявлено НРС – 20 840  </a:t>
            </a:r>
          </a:p>
        </p:txBody>
      </p:sp>
      <p:pic>
        <p:nvPicPr>
          <p:cNvPr id="21508" name="Рисунок 1">
            <a:extLst>
              <a:ext uri="{FF2B5EF4-FFF2-40B4-BE49-F238E27FC236}">
                <a16:creationId xmlns:a16="http://schemas.microsoft.com/office/drawing/2014/main" id="{C479B876-5677-43A1-AC70-9BF302E3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5544"/>
            <a:ext cx="299442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>
            <a:extLst>
              <a:ext uri="{FF2B5EF4-FFF2-40B4-BE49-F238E27FC236}">
                <a16:creationId xmlns:a16="http://schemas.microsoft.com/office/drawing/2014/main" id="{72FDA705-2F0E-4705-96B9-BC666639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29" y="1420416"/>
            <a:ext cx="5865019" cy="43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2">
            <a:extLst>
              <a:ext uri="{FF2B5EF4-FFF2-40B4-BE49-F238E27FC236}">
                <a16:creationId xmlns:a16="http://schemas.microsoft.com/office/drawing/2014/main" id="{12D833C4-DC4D-4DF1-BA23-D4F3C8AA6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98" y="4879182"/>
            <a:ext cx="40302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350" b="1">
                <a:solidFill>
                  <a:srgbClr val="FF0000"/>
                </a:solidFill>
              </a:rPr>
              <a:t>НРС составляют 38% </a:t>
            </a:r>
            <a:r>
              <a:rPr lang="ru-RU" altLang="ru-RU" sz="1350"/>
              <a:t> от всех пациентов, которые подлежат диспансерному наблюдению (Бойцов С.А. , Чучалин А.Г.,2014г)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Постановление Правительства РФ от 5 мая 2018 г. № 555 “О единой государственной информационной системе в сфере здравоохранения”</a:t>
            </a:r>
          </a:p>
          <a:p>
            <a:pPr marL="0" indent="0" algn="ctr">
              <a:buNone/>
            </a:pPr>
            <a:r>
              <a:rPr lang="es-E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3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CE2A447-11F1-4E80-BD4D-A836F2E90B5A}"/>
              </a:ext>
            </a:extLst>
          </p:cNvPr>
          <p:cNvSpPr/>
          <p:nvPr/>
        </p:nvSpPr>
        <p:spPr>
          <a:xfrm>
            <a:off x="2346722" y="2920603"/>
            <a:ext cx="1628775" cy="604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BBDECBB-5C89-4BE9-92C7-04447057D009}"/>
              </a:ext>
            </a:extLst>
          </p:cNvPr>
          <p:cNvSpPr/>
          <p:nvPr/>
        </p:nvSpPr>
        <p:spPr>
          <a:xfrm>
            <a:off x="1323975" y="4510088"/>
            <a:ext cx="2789635" cy="706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42CCF4F4-1D25-4513-87B5-4E3FF01ACB15}"/>
              </a:ext>
            </a:extLst>
          </p:cNvPr>
          <p:cNvSpPr/>
          <p:nvPr/>
        </p:nvSpPr>
        <p:spPr>
          <a:xfrm>
            <a:off x="5429250" y="4454129"/>
            <a:ext cx="1628775" cy="606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1594C70-2CCB-4B04-B60C-EC78569A6AAE}"/>
              </a:ext>
            </a:extLst>
          </p:cNvPr>
          <p:cNvSpPr/>
          <p:nvPr/>
        </p:nvSpPr>
        <p:spPr>
          <a:xfrm>
            <a:off x="5299472" y="2901554"/>
            <a:ext cx="1628775" cy="606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2C2B2C4-BBFF-4D3C-914C-5871780F2C48}"/>
              </a:ext>
            </a:extLst>
          </p:cNvPr>
          <p:cNvSpPr/>
          <p:nvPr/>
        </p:nvSpPr>
        <p:spPr>
          <a:xfrm>
            <a:off x="1045369" y="5061347"/>
            <a:ext cx="595313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11C5745B-D269-4FF8-9740-5B148783DC84}"/>
              </a:ext>
            </a:extLst>
          </p:cNvPr>
          <p:cNvSpPr/>
          <p:nvPr/>
        </p:nvSpPr>
        <p:spPr>
          <a:xfrm>
            <a:off x="3454004" y="3321844"/>
            <a:ext cx="2474119" cy="14347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0299DF3-A024-4C9B-ABF8-DABF86D7EFCD}"/>
              </a:ext>
            </a:extLst>
          </p:cNvPr>
          <p:cNvSpPr/>
          <p:nvPr/>
        </p:nvSpPr>
        <p:spPr>
          <a:xfrm>
            <a:off x="6410325" y="2641998"/>
            <a:ext cx="950119" cy="4345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95AFDCA9-C9F6-41FE-B614-B8FF575B9195}"/>
              </a:ext>
            </a:extLst>
          </p:cNvPr>
          <p:cNvSpPr/>
          <p:nvPr/>
        </p:nvSpPr>
        <p:spPr>
          <a:xfrm>
            <a:off x="6410325" y="3183731"/>
            <a:ext cx="950119" cy="4345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CC0FA4E-543C-4FF9-9629-EDB656EBB8B6}"/>
              </a:ext>
            </a:extLst>
          </p:cNvPr>
          <p:cNvSpPr/>
          <p:nvPr/>
        </p:nvSpPr>
        <p:spPr>
          <a:xfrm>
            <a:off x="5818585" y="3018235"/>
            <a:ext cx="53220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ХМ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F6AACA-8486-4111-8D3D-CB1732599E34}"/>
              </a:ext>
            </a:extLst>
          </p:cNvPr>
          <p:cNvSpPr/>
          <p:nvPr/>
        </p:nvSpPr>
        <p:spPr>
          <a:xfrm>
            <a:off x="6649641" y="2728912"/>
            <a:ext cx="510778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50" b="1" dirty="0">
                <a:latin typeface="+mj-lt"/>
              </a:rPr>
              <a:t>ЭКГ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DE4B268-6EBE-429D-A8CD-185DDC002B59}"/>
              </a:ext>
            </a:extLst>
          </p:cNvPr>
          <p:cNvSpPr/>
          <p:nvPr/>
        </p:nvSpPr>
        <p:spPr>
          <a:xfrm>
            <a:off x="6697266" y="3265885"/>
            <a:ext cx="40600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50" b="1" dirty="0">
                <a:latin typeface="+mj-lt"/>
              </a:rPr>
              <a:t>АД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C98B61-36BB-4356-8F1B-8D3D19543A93}"/>
              </a:ext>
            </a:extLst>
          </p:cNvPr>
          <p:cNvSpPr/>
          <p:nvPr/>
        </p:nvSpPr>
        <p:spPr>
          <a:xfrm>
            <a:off x="878681" y="4526756"/>
            <a:ext cx="37814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ЭКС</a:t>
            </a:r>
          </a:p>
          <a:p>
            <a:pPr algn="ctr">
              <a:defRPr/>
            </a:pPr>
            <a:r>
              <a:rPr lang="ru-RU" sz="1200" b="1" dirty="0">
                <a:latin typeface="+mj-lt"/>
              </a:rPr>
              <a:t>Динамическое наблюдение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BE9D53-27A3-4762-82C1-B38E2E8760AE}"/>
              </a:ext>
            </a:extLst>
          </p:cNvPr>
          <p:cNvSpPr/>
          <p:nvPr/>
        </p:nvSpPr>
        <p:spPr>
          <a:xfrm>
            <a:off x="3671888" y="3564732"/>
            <a:ext cx="20955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  <a:latin typeface="+mj-lt"/>
              </a:rPr>
              <a:t>ИНФОРМАЦИОННАЯ СИСТЕМА</a:t>
            </a:r>
          </a:p>
          <a:p>
            <a:pPr algn="ctr">
              <a:defRPr/>
            </a:pPr>
            <a:endParaRPr lang="ru-RU" sz="9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sz="2100" b="1" dirty="0">
                <a:solidFill>
                  <a:schemeClr val="bg1"/>
                </a:solidFill>
                <a:latin typeface="+mj-lt"/>
              </a:rPr>
              <a:t>Единый </a:t>
            </a:r>
          </a:p>
          <a:p>
            <a:pPr algn="ctr">
              <a:defRPr/>
            </a:pPr>
            <a:r>
              <a:rPr lang="ru-RU" sz="2100" b="1" dirty="0">
                <a:solidFill>
                  <a:schemeClr val="bg1"/>
                </a:solidFill>
                <a:latin typeface="+mj-lt"/>
              </a:rPr>
              <a:t>кардиолог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17F01A0-9F5A-483E-BD7E-FAC73075F1A7}"/>
              </a:ext>
            </a:extLst>
          </p:cNvPr>
          <p:cNvSpPr/>
          <p:nvPr/>
        </p:nvSpPr>
        <p:spPr>
          <a:xfrm>
            <a:off x="2346722" y="2050257"/>
            <a:ext cx="5013722" cy="464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0A576FA-66C7-46E5-B22F-E9124619EF59}"/>
              </a:ext>
            </a:extLst>
          </p:cNvPr>
          <p:cNvSpPr/>
          <p:nvPr/>
        </p:nvSpPr>
        <p:spPr>
          <a:xfrm>
            <a:off x="2933700" y="2140744"/>
            <a:ext cx="3839766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+mj-lt"/>
              </a:rPr>
              <a:t>ЭЛЕКТРОННАЯ МЕДИЦИНСКАЯ КАРТА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6FF0006-6B7F-45E0-9761-8F89FAC93761}"/>
              </a:ext>
            </a:extLst>
          </p:cNvPr>
          <p:cNvSpPr/>
          <p:nvPr/>
        </p:nvSpPr>
        <p:spPr>
          <a:xfrm>
            <a:off x="260747" y="1419225"/>
            <a:ext cx="8628459" cy="4395788"/>
          </a:xfrm>
          <a:prstGeom prst="rect">
            <a:avLst/>
          </a:prstGeom>
          <a:noFill/>
          <a:ln w="476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D3BE131-BDD1-4B65-9278-9A9BA7C964C8}"/>
              </a:ext>
            </a:extLst>
          </p:cNvPr>
          <p:cNvSpPr/>
          <p:nvPr/>
        </p:nvSpPr>
        <p:spPr>
          <a:xfrm>
            <a:off x="801292" y="1262062"/>
            <a:ext cx="7679531" cy="2809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27D1C7-8927-43F5-8A20-74235A3E5770}"/>
              </a:ext>
            </a:extLst>
          </p:cNvPr>
          <p:cNvSpPr/>
          <p:nvPr/>
        </p:nvSpPr>
        <p:spPr>
          <a:xfrm>
            <a:off x="2340769" y="1253729"/>
            <a:ext cx="4757738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+mj-lt"/>
              </a:rPr>
              <a:t>ЕДИНЫЙ ЦИФРОВОЙ</a:t>
            </a:r>
            <a:r>
              <a:rPr lang="ru-RU" sz="1500" b="1" dirty="0">
                <a:latin typeface="+mj-lt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+mj-lt"/>
              </a:rPr>
              <a:t>КОНТУР ЗДРАВООХРАНЕНИЯ</a:t>
            </a:r>
          </a:p>
        </p:txBody>
      </p:sp>
      <p:sp>
        <p:nvSpPr>
          <p:cNvPr id="35" name="Блок-схема: несколько документов 34">
            <a:extLst>
              <a:ext uri="{FF2B5EF4-FFF2-40B4-BE49-F238E27FC236}">
                <a16:creationId xmlns:a16="http://schemas.microsoft.com/office/drawing/2014/main" id="{5D70781E-C034-423A-B7B8-BE06D2AA2683}"/>
              </a:ext>
            </a:extLst>
          </p:cNvPr>
          <p:cNvSpPr/>
          <p:nvPr/>
        </p:nvSpPr>
        <p:spPr>
          <a:xfrm>
            <a:off x="933451" y="2968229"/>
            <a:ext cx="897731" cy="59650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Регистр НРС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608D48F9-B98F-490F-81D3-6AEE4BD36698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4691063" y="2514600"/>
            <a:ext cx="0" cy="807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291048B8-9B01-4C06-9677-BE97EF8B0BF5}"/>
              </a:ext>
            </a:extLst>
          </p:cNvPr>
          <p:cNvCxnSpPr>
            <a:endCxn id="4" idx="1"/>
          </p:cNvCxnSpPr>
          <p:nvPr/>
        </p:nvCxnSpPr>
        <p:spPr>
          <a:xfrm flipV="1">
            <a:off x="1831181" y="3223022"/>
            <a:ext cx="5155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>
            <a:extLst>
              <a:ext uri="{FF2B5EF4-FFF2-40B4-BE49-F238E27FC236}">
                <a16:creationId xmlns:a16="http://schemas.microsoft.com/office/drawing/2014/main" id="{DBD60BF4-2ABF-4336-8879-385927712601}"/>
              </a:ext>
            </a:extLst>
          </p:cNvPr>
          <p:cNvCxnSpPr>
            <a:stCxn id="35" idx="0"/>
          </p:cNvCxnSpPr>
          <p:nvPr/>
        </p:nvCxnSpPr>
        <p:spPr>
          <a:xfrm rot="5400000" flipH="1" flipV="1">
            <a:off x="1605558" y="2236589"/>
            <a:ext cx="571500" cy="89415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D6611375-DD4D-4EFB-863B-C08EFB8EB2CF}"/>
              </a:ext>
            </a:extLst>
          </p:cNvPr>
          <p:cNvSpPr/>
          <p:nvPr/>
        </p:nvSpPr>
        <p:spPr>
          <a:xfrm>
            <a:off x="2106216" y="1621631"/>
            <a:ext cx="5435203" cy="319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F936373-DCD4-4358-89F1-7690CA5BF3FD}"/>
              </a:ext>
            </a:extLst>
          </p:cNvPr>
          <p:cNvSpPr/>
          <p:nvPr/>
        </p:nvSpPr>
        <p:spPr>
          <a:xfrm>
            <a:off x="2106216" y="1670447"/>
            <a:ext cx="5435203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+mj-lt"/>
              </a:rPr>
              <a:t>ЕДИНАЯ ГОСУДАРСТВЕННАЯ ИНФОРМАЦИОННАЯ СИСТЕМА ЗДРАВООХРАНЕНИЯ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C6D69A-626A-4499-AC0A-1533DD8E8662}"/>
              </a:ext>
            </a:extLst>
          </p:cNvPr>
          <p:cNvSpPr/>
          <p:nvPr/>
        </p:nvSpPr>
        <p:spPr>
          <a:xfrm>
            <a:off x="2733675" y="3053954"/>
            <a:ext cx="70604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ЭКГ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18CDFDB-641E-4FFA-8261-1F4839E312FC}"/>
              </a:ext>
            </a:extLst>
          </p:cNvPr>
          <p:cNvSpPr/>
          <p:nvPr/>
        </p:nvSpPr>
        <p:spPr>
          <a:xfrm>
            <a:off x="5736432" y="4562475"/>
            <a:ext cx="121205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Домашний мониторинг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64BB5FA-5A44-469B-8CF7-EC6E0C14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428" y="1032272"/>
            <a:ext cx="3986213" cy="257175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Развитие ИС «Единый кардиолог»</a:t>
            </a:r>
          </a:p>
        </p:txBody>
      </p:sp>
      <p:sp>
        <p:nvSpPr>
          <p:cNvPr id="39" name="Блок-схема: несколько документов 38">
            <a:extLst>
              <a:ext uri="{FF2B5EF4-FFF2-40B4-BE49-F238E27FC236}">
                <a16:creationId xmlns:a16="http://schemas.microsoft.com/office/drawing/2014/main" id="{28ACA9AE-A927-4808-B9C2-A32E39359094}"/>
              </a:ext>
            </a:extLst>
          </p:cNvPr>
          <p:cNvSpPr/>
          <p:nvPr/>
        </p:nvSpPr>
        <p:spPr>
          <a:xfrm>
            <a:off x="7725967" y="2830116"/>
            <a:ext cx="897731" cy="59650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Регистр СОАС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73502EB-AFCB-4480-879A-881BF97D7918}"/>
              </a:ext>
            </a:extLst>
          </p:cNvPr>
          <p:cNvCxnSpPr/>
          <p:nvPr/>
        </p:nvCxnSpPr>
        <p:spPr>
          <a:xfrm flipV="1">
            <a:off x="6928248" y="3131344"/>
            <a:ext cx="764381" cy="11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Блок-схема: несколько документов 49">
            <a:extLst>
              <a:ext uri="{FF2B5EF4-FFF2-40B4-BE49-F238E27FC236}">
                <a16:creationId xmlns:a16="http://schemas.microsoft.com/office/drawing/2014/main" id="{C6B7F3A8-5024-471B-818A-2BBA29C73418}"/>
              </a:ext>
            </a:extLst>
          </p:cNvPr>
          <p:cNvSpPr/>
          <p:nvPr/>
        </p:nvSpPr>
        <p:spPr>
          <a:xfrm>
            <a:off x="878681" y="3770710"/>
            <a:ext cx="952500" cy="59531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Регистр </a:t>
            </a:r>
            <a:r>
              <a:rPr lang="ru-RU" sz="1050" dirty="0" err="1"/>
              <a:t>импл.уст-ва</a:t>
            </a:r>
            <a:endParaRPr lang="ru-RU" sz="1050" dirty="0"/>
          </a:p>
        </p:txBody>
      </p:sp>
      <p:cxnSp>
        <p:nvCxnSpPr>
          <p:cNvPr id="41" name="Соединительная линия уступом 40">
            <a:extLst>
              <a:ext uri="{FF2B5EF4-FFF2-40B4-BE49-F238E27FC236}">
                <a16:creationId xmlns:a16="http://schemas.microsoft.com/office/drawing/2014/main" id="{88542E21-5484-42A1-9135-684BA6C9B6EA}"/>
              </a:ext>
            </a:extLst>
          </p:cNvPr>
          <p:cNvCxnSpPr>
            <a:stCxn id="50" idx="3"/>
            <a:endCxn id="13" idx="0"/>
          </p:cNvCxnSpPr>
          <p:nvPr/>
        </p:nvCxnSpPr>
        <p:spPr>
          <a:xfrm>
            <a:off x="1831182" y="4068366"/>
            <a:ext cx="888206" cy="44172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>
            <a:extLst>
              <a:ext uri="{FF2B5EF4-FFF2-40B4-BE49-F238E27FC236}">
                <a16:creationId xmlns:a16="http://schemas.microsoft.com/office/drawing/2014/main" id="{BC696824-0CB7-46E5-8B38-DC3217CF2FF4}"/>
              </a:ext>
            </a:extLst>
          </p:cNvPr>
          <p:cNvCxnSpPr>
            <a:stCxn id="39" idx="0"/>
          </p:cNvCxnSpPr>
          <p:nvPr/>
        </p:nvCxnSpPr>
        <p:spPr>
          <a:xfrm rot="16200000" flipV="1">
            <a:off x="7579519" y="2172891"/>
            <a:ext cx="438150" cy="87630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>
            <a:extLst>
              <a:ext uri="{FF2B5EF4-FFF2-40B4-BE49-F238E27FC236}">
                <a16:creationId xmlns:a16="http://schemas.microsoft.com/office/drawing/2014/main" id="{68E20C6B-FC12-4E6B-911E-6C17690D4EF5}"/>
              </a:ext>
            </a:extLst>
          </p:cNvPr>
          <p:cNvCxnSpPr>
            <a:stCxn id="50" idx="1"/>
            <a:endCxn id="16" idx="1"/>
          </p:cNvCxnSpPr>
          <p:nvPr/>
        </p:nvCxnSpPr>
        <p:spPr>
          <a:xfrm rot="10800000" flipH="1">
            <a:off x="878681" y="2282428"/>
            <a:ext cx="1468041" cy="1785938"/>
          </a:xfrm>
          <a:prstGeom prst="bentConnector3">
            <a:avLst>
              <a:gd name="adj1" fmla="val -11679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>
            <a:extLst>
              <a:ext uri="{FF2B5EF4-FFF2-40B4-BE49-F238E27FC236}">
                <a16:creationId xmlns:a16="http://schemas.microsoft.com/office/drawing/2014/main" id="{416CF325-88E0-4793-B2B7-F6C16E5B01AA}"/>
              </a:ext>
            </a:extLst>
          </p:cNvPr>
          <p:cNvCxnSpPr>
            <a:endCxn id="16" idx="3"/>
          </p:cNvCxnSpPr>
          <p:nvPr/>
        </p:nvCxnSpPr>
        <p:spPr>
          <a:xfrm rot="5400000" flipH="1" flipV="1">
            <a:off x="5958484" y="3367684"/>
            <a:ext cx="2487215" cy="316706"/>
          </a:xfrm>
          <a:prstGeom prst="bentConnector4">
            <a:avLst>
              <a:gd name="adj1" fmla="val -45"/>
              <a:gd name="adj2" fmla="val 528041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242CEB9-7A5B-4431-A006-DCA968E58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4272" y="5111538"/>
            <a:ext cx="399832" cy="399832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01AE481D-9218-485C-85D4-01C09D78B15B}"/>
              </a:ext>
            </a:extLst>
          </p:cNvPr>
          <p:cNvSpPr/>
          <p:nvPr/>
        </p:nvSpPr>
        <p:spPr>
          <a:xfrm>
            <a:off x="1747838" y="5066110"/>
            <a:ext cx="594122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3A62959-7B44-47EE-BA6E-4C475FED3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6106" y="5116281"/>
            <a:ext cx="399832" cy="399832"/>
          </a:xfrm>
          <a:prstGeom prst="rect">
            <a:avLst/>
          </a:prstGeom>
        </p:spPr>
      </p:pic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65D5EFCB-0406-4DDF-8077-4530D7E92D07}"/>
              </a:ext>
            </a:extLst>
          </p:cNvPr>
          <p:cNvSpPr/>
          <p:nvPr/>
        </p:nvSpPr>
        <p:spPr>
          <a:xfrm>
            <a:off x="2474119" y="5060156"/>
            <a:ext cx="595313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694595-0C91-4F3D-8406-942FD8A85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2814" y="5103018"/>
            <a:ext cx="399832" cy="399832"/>
          </a:xfrm>
          <a:prstGeom prst="rect">
            <a:avLst/>
          </a:prstGeom>
        </p:spPr>
      </p:pic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AC7E85B3-95CD-4D3F-A9CD-ACF1D5BEF397}"/>
              </a:ext>
            </a:extLst>
          </p:cNvPr>
          <p:cNvSpPr/>
          <p:nvPr/>
        </p:nvSpPr>
        <p:spPr>
          <a:xfrm>
            <a:off x="3203972" y="5075635"/>
            <a:ext cx="594122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904D424-6E81-43A2-B074-104772651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2279" y="5125552"/>
            <a:ext cx="399832" cy="399832"/>
          </a:xfrm>
          <a:prstGeom prst="rect">
            <a:avLst/>
          </a:prstGeom>
        </p:spPr>
      </p:pic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FB5A072B-FCE2-4605-9C49-F99E987F6AF2}"/>
              </a:ext>
            </a:extLst>
          </p:cNvPr>
          <p:cNvSpPr/>
          <p:nvPr/>
        </p:nvSpPr>
        <p:spPr>
          <a:xfrm>
            <a:off x="3927872" y="5091112"/>
            <a:ext cx="595313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42E6888-1F8C-4BEC-ADCC-291FB4AEC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6895" y="5133961"/>
            <a:ext cx="399832" cy="3998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36D2-3DEB-491F-A430-6E5BFB7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16" y="998935"/>
            <a:ext cx="7772400" cy="85725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Динамическое наблюдение за пациентами с имплантированными устройствами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BFFE449-4794-493C-9144-02B485C56B4E}"/>
              </a:ext>
            </a:extLst>
          </p:cNvPr>
          <p:cNvSpPr/>
          <p:nvPr/>
        </p:nvSpPr>
        <p:spPr>
          <a:xfrm>
            <a:off x="694135" y="2325291"/>
            <a:ext cx="1702594" cy="82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+mj-lt"/>
              </a:rPr>
              <a:t>Кабинет динамического наблюдения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4BDE521-F753-41A9-88E7-0ECE187D63A2}"/>
              </a:ext>
            </a:extLst>
          </p:cNvPr>
          <p:cNvSpPr/>
          <p:nvPr/>
        </p:nvSpPr>
        <p:spPr>
          <a:xfrm>
            <a:off x="6863954" y="2295526"/>
            <a:ext cx="1701403" cy="8512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+mj-lt"/>
              </a:rPr>
              <a:t>Дистанционный </a:t>
            </a:r>
            <a:r>
              <a:rPr lang="ru-RU" sz="1350" dirty="0" err="1">
                <a:latin typeface="+mj-lt"/>
              </a:rPr>
              <a:t>Телемониторинг</a:t>
            </a:r>
            <a:endParaRPr lang="ru-RU" sz="1350" dirty="0">
              <a:latin typeface="+mj-lt"/>
            </a:endParaRPr>
          </a:p>
        </p:txBody>
      </p:sp>
      <p:sp>
        <p:nvSpPr>
          <p:cNvPr id="18" name="Блок-схема: несколько документов 17">
            <a:extLst>
              <a:ext uri="{FF2B5EF4-FFF2-40B4-BE49-F238E27FC236}">
                <a16:creationId xmlns:a16="http://schemas.microsoft.com/office/drawing/2014/main" id="{4F9E7E38-E804-4638-8B50-8E53995EEFF6}"/>
              </a:ext>
            </a:extLst>
          </p:cNvPr>
          <p:cNvSpPr/>
          <p:nvPr/>
        </p:nvSpPr>
        <p:spPr>
          <a:xfrm>
            <a:off x="3821906" y="4087416"/>
            <a:ext cx="2010966" cy="109180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Регистр</a:t>
            </a:r>
          </a:p>
          <a:p>
            <a:pPr algn="ctr">
              <a:defRPr/>
            </a:pPr>
            <a:r>
              <a:rPr lang="ru-RU" sz="1350" dirty="0"/>
              <a:t>Имплантированные устройства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A8BC9AE-27A6-4B53-93ED-AEC616C3CBF9}"/>
              </a:ext>
            </a:extLst>
          </p:cNvPr>
          <p:cNvSpPr/>
          <p:nvPr/>
        </p:nvSpPr>
        <p:spPr>
          <a:xfrm>
            <a:off x="140494" y="4073128"/>
            <a:ext cx="2945606" cy="1071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/>
              <a:t>Диспансерное наблюдение:</a:t>
            </a:r>
          </a:p>
          <a:p>
            <a:pPr algn="ctr">
              <a:defRPr/>
            </a:pPr>
            <a:r>
              <a:rPr lang="ru-RU" sz="1350" dirty="0"/>
              <a:t>Контроль за работой ЭКС , </a:t>
            </a:r>
            <a:r>
              <a:rPr lang="en-US" sz="1350" dirty="0"/>
              <a:t>CRT </a:t>
            </a:r>
            <a:r>
              <a:rPr lang="ru-RU" sz="1350" dirty="0"/>
              <a:t>и ИКД</a:t>
            </a:r>
          </a:p>
          <a:p>
            <a:pPr algn="ctr">
              <a:defRPr/>
            </a:pPr>
            <a:r>
              <a:rPr lang="ru-RU" sz="1350" dirty="0"/>
              <a:t>Перепрограммирование</a:t>
            </a:r>
          </a:p>
          <a:p>
            <a:pPr algn="ctr">
              <a:defRPr/>
            </a:pPr>
            <a:r>
              <a:rPr lang="ru-RU" sz="1350" dirty="0"/>
              <a:t> Медикаментозное лечение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89AAD6-8FC7-42C0-AE64-09EAC70FF9A1}"/>
              </a:ext>
            </a:extLst>
          </p:cNvPr>
          <p:cNvSpPr/>
          <p:nvPr/>
        </p:nvSpPr>
        <p:spPr>
          <a:xfrm>
            <a:off x="6412707" y="4094560"/>
            <a:ext cx="2526506" cy="9917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/>
              <a:t>Продолжительность жизни пациентов</a:t>
            </a:r>
          </a:p>
          <a:p>
            <a:pPr algn="ctr">
              <a:defRPr/>
            </a:pPr>
            <a:r>
              <a:rPr lang="ru-RU" sz="1350" dirty="0"/>
              <a:t> Продолжительность работы ЭКС </a:t>
            </a:r>
            <a:r>
              <a:rPr lang="en-US" sz="1350" dirty="0"/>
              <a:t>, CRT </a:t>
            </a:r>
            <a:r>
              <a:rPr lang="ru-RU" sz="1350" dirty="0"/>
              <a:t>и ИКД</a:t>
            </a:r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F044655A-C8E8-4229-AA12-2FF295351608}"/>
              </a:ext>
            </a:extLst>
          </p:cNvPr>
          <p:cNvSpPr/>
          <p:nvPr/>
        </p:nvSpPr>
        <p:spPr>
          <a:xfrm>
            <a:off x="4556523" y="3563541"/>
            <a:ext cx="220265" cy="35599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C27C11A5-62F8-4746-9797-09B6D44F0F4F}"/>
              </a:ext>
            </a:extLst>
          </p:cNvPr>
          <p:cNvSpPr/>
          <p:nvPr/>
        </p:nvSpPr>
        <p:spPr>
          <a:xfrm>
            <a:off x="6079332" y="4479132"/>
            <a:ext cx="198835" cy="2226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9BA9B10C-E095-4017-936B-8B23BCE4CF3E}"/>
              </a:ext>
            </a:extLst>
          </p:cNvPr>
          <p:cNvSpPr/>
          <p:nvPr/>
        </p:nvSpPr>
        <p:spPr>
          <a:xfrm flipH="1">
            <a:off x="3346847" y="4479132"/>
            <a:ext cx="257175" cy="216694"/>
          </a:xfrm>
          <a:prstGeom prst="rightArrow">
            <a:avLst>
              <a:gd name="adj1" fmla="val 50000"/>
              <a:gd name="adj2" fmla="val 532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9DEF44C-A776-45C3-8A3C-1D01D52DB10D}"/>
              </a:ext>
            </a:extLst>
          </p:cNvPr>
          <p:cNvSpPr/>
          <p:nvPr/>
        </p:nvSpPr>
        <p:spPr>
          <a:xfrm>
            <a:off x="3213497" y="2334817"/>
            <a:ext cx="2789634" cy="707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+mj-lt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92A1072C-5A48-4DC5-8CA2-4BE544532F99}"/>
              </a:ext>
            </a:extLst>
          </p:cNvPr>
          <p:cNvSpPr/>
          <p:nvPr/>
        </p:nvSpPr>
        <p:spPr>
          <a:xfrm>
            <a:off x="2934891" y="2887266"/>
            <a:ext cx="595313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163F478-4ACF-4FB5-8329-36C1E0449EE8}"/>
              </a:ext>
            </a:extLst>
          </p:cNvPr>
          <p:cNvSpPr/>
          <p:nvPr/>
        </p:nvSpPr>
        <p:spPr>
          <a:xfrm>
            <a:off x="2753916" y="2470548"/>
            <a:ext cx="37814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Динамическое наблюдение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37D31C-E927-44E8-A5E7-C5384CDEC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3680" y="2936988"/>
            <a:ext cx="399832" cy="399832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14456143-C5C8-4AFD-A5BC-EF01F365DA1B}"/>
              </a:ext>
            </a:extLst>
          </p:cNvPr>
          <p:cNvSpPr/>
          <p:nvPr/>
        </p:nvSpPr>
        <p:spPr>
          <a:xfrm>
            <a:off x="3637360" y="2892028"/>
            <a:ext cx="594122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0D52B0-C226-42D2-80C8-3BFEED4A3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5514" y="2941731"/>
            <a:ext cx="399832" cy="399832"/>
          </a:xfrm>
          <a:prstGeom prst="rect">
            <a:avLst/>
          </a:pr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66ED8C8C-AAAC-451C-9FB3-3E3B732805AA}"/>
              </a:ext>
            </a:extLst>
          </p:cNvPr>
          <p:cNvSpPr/>
          <p:nvPr/>
        </p:nvSpPr>
        <p:spPr>
          <a:xfrm>
            <a:off x="4363641" y="2884885"/>
            <a:ext cx="594122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96B6094-494A-4888-AE22-CE9CD6AAB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2221" y="2928468"/>
            <a:ext cx="399832" cy="399832"/>
          </a:xfrm>
          <a:prstGeom prst="rect">
            <a:avLst/>
          </a:prstGeom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8B6B3AE-79DE-42B1-8BD1-98AD4D8E3A12}"/>
              </a:ext>
            </a:extLst>
          </p:cNvPr>
          <p:cNvSpPr/>
          <p:nvPr/>
        </p:nvSpPr>
        <p:spPr>
          <a:xfrm>
            <a:off x="5093494" y="2900362"/>
            <a:ext cx="594122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CD315A4-5580-4F6B-B275-72AFF3F5C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1687" y="2951002"/>
            <a:ext cx="399832" cy="399832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CFC58C5D-2CCE-4C0A-B92B-D2EEF1B09154}"/>
              </a:ext>
            </a:extLst>
          </p:cNvPr>
          <p:cNvSpPr/>
          <p:nvPr/>
        </p:nvSpPr>
        <p:spPr>
          <a:xfrm>
            <a:off x="5817394" y="2915841"/>
            <a:ext cx="595313" cy="5095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566CB2-753F-447C-8C2D-897D0B647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6302" y="2959411"/>
            <a:ext cx="399832" cy="3998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>
            <a:extLst>
              <a:ext uri="{FF2B5EF4-FFF2-40B4-BE49-F238E27FC236}">
                <a16:creationId xmlns:a16="http://schemas.microsoft.com/office/drawing/2014/main" id="{90431C0B-FC41-4F99-A263-770ED912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16" y="1026319"/>
            <a:ext cx="6702028" cy="45124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100" dirty="0">
                <a:solidFill>
                  <a:schemeClr val="accent1">
                    <a:lumMod val="75000"/>
                  </a:schemeClr>
                </a:solidFill>
              </a:rPr>
              <a:t>Ожидаемые результаты реализации Программы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6EEA7-2A3F-4995-843A-19344DAA90B9}"/>
              </a:ext>
            </a:extLst>
          </p:cNvPr>
          <p:cNvSpPr txBox="1"/>
          <p:nvPr/>
        </p:nvSpPr>
        <p:spPr>
          <a:xfrm>
            <a:off x="310754" y="1504399"/>
            <a:ext cx="8389144" cy="37087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marL="257175" indent="-257175" algn="ctr">
              <a:buFontTx/>
              <a:buAutoNum type="arabicPeriod"/>
              <a:defRPr/>
            </a:pPr>
            <a:endParaRPr lang="ru-RU" sz="1500" dirty="0">
              <a:latin typeface="+mj-lt"/>
            </a:endParaRPr>
          </a:p>
          <a:p>
            <a:pPr marL="257175" indent="-257175" algn="ctr">
              <a:buFontTx/>
              <a:buAutoNum type="arabicPeriod"/>
              <a:defRPr/>
            </a:pPr>
            <a:r>
              <a:rPr lang="ru-RU" sz="2000" b="1" dirty="0">
                <a:latin typeface="+mj-lt"/>
              </a:rPr>
              <a:t>Обеспечит высокую выявляемость  жизнеугрожающих и </a:t>
            </a: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потенциально опасных аритмий сердца, ранняя диагностика инфаркта миокарда</a:t>
            </a:r>
          </a:p>
          <a:p>
            <a:pPr marL="257175" indent="-257175" algn="ctr">
              <a:buFontTx/>
              <a:buAutoNum type="arabicPeriod"/>
              <a:defRPr/>
            </a:pPr>
            <a:endParaRPr lang="ru-RU" sz="2000" b="1" dirty="0">
              <a:latin typeface="+mj-lt"/>
            </a:endParaRP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2. Обеспечит доступность и своевременность оказания высокотехнологичной помощи при инфаркте миокарда и  </a:t>
            </a: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лечение жизнеугрожающих и потенциально </a:t>
            </a: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опасных  аритмий</a:t>
            </a:r>
            <a:endParaRPr lang="ru-RU" sz="2000" dirty="0">
              <a:latin typeface="+mj-lt"/>
            </a:endParaRPr>
          </a:p>
          <a:p>
            <a:pPr marL="257175" indent="-257175" algn="ctr">
              <a:buFontTx/>
              <a:buAutoNum type="arabicPeriod"/>
              <a:defRPr/>
            </a:pPr>
            <a:endParaRPr lang="ru-RU" sz="2000" b="1" dirty="0">
              <a:latin typeface="+mj-lt"/>
            </a:endParaRPr>
          </a:p>
          <a:p>
            <a:pPr algn="ctr">
              <a:defRPr/>
            </a:pPr>
            <a:r>
              <a:rPr lang="ru-RU" altLang="ru-RU" sz="2000" b="1" dirty="0">
                <a:latin typeface="+mj-lt"/>
              </a:rPr>
              <a:t>3. Снижение смертности и </a:t>
            </a:r>
            <a:r>
              <a:rPr lang="ru-RU" altLang="ru-RU" sz="2000" b="1" dirty="0" err="1">
                <a:latin typeface="+mj-lt"/>
              </a:rPr>
              <a:t>инвалидизации</a:t>
            </a:r>
            <a:r>
              <a:rPr lang="ru-RU" altLang="ru-RU" sz="2000" b="1" dirty="0">
                <a:latin typeface="+mj-lt"/>
              </a:rPr>
              <a:t>, </a:t>
            </a:r>
          </a:p>
          <a:p>
            <a:pPr algn="ctr">
              <a:defRPr/>
            </a:pPr>
            <a:r>
              <a:rPr lang="ru-RU" altLang="ru-RU" sz="2000" b="1" dirty="0">
                <a:latin typeface="+mj-lt"/>
              </a:rPr>
              <a:t>увеличение продолжительности жизни.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icture Placeholder 6"/>
          <p:cNvSpPr>
            <a:spLocks noGrp="1" noTextEdit="1"/>
          </p:cNvSpPr>
          <p:nvPr>
            <p:ph type="pic" sz="quarter" idx="11"/>
          </p:nvPr>
        </p:nvSpPr>
        <p:spPr>
          <a:xfrm>
            <a:off x="0" y="881066"/>
            <a:ext cx="9144000" cy="3597275"/>
          </a:xfrm>
        </p:spPr>
      </p:sp>
      <p:sp>
        <p:nvSpPr>
          <p:cNvPr id="6" name="Rectangle 5"/>
          <p:cNvSpPr/>
          <p:nvPr/>
        </p:nvSpPr>
        <p:spPr bwMode="auto">
          <a:xfrm>
            <a:off x="274031" y="2879725"/>
            <a:ext cx="2312377" cy="1119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The wave will be blue, will have to send tomorrow.</a:t>
            </a:r>
          </a:p>
        </p:txBody>
      </p:sp>
      <p:pic>
        <p:nvPicPr>
          <p:cNvPr id="9220" name="Picture 2" descr="X:\01 Brand Management\02_CoaguChek\Rebranding Project 2012\06_Photoshooting\Final pictures 2\120625_JPG_preview_sRGB\JPG_preview_sRGB\ROCHE 5926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43356"/>
          <a:stretch>
            <a:fillRect/>
          </a:stretch>
        </p:blipFill>
        <p:spPr bwMode="auto">
          <a:xfrm>
            <a:off x="2" y="892175"/>
            <a:ext cx="915279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el 2"/>
          <p:cNvSpPr>
            <a:spLocks noGrp="1"/>
          </p:cNvSpPr>
          <p:nvPr>
            <p:ph type="title"/>
          </p:nvPr>
        </p:nvSpPr>
        <p:spPr>
          <a:xfrm>
            <a:off x="133983" y="4775200"/>
            <a:ext cx="7366000" cy="1227138"/>
          </a:xfrm>
        </p:spPr>
        <p:txBody>
          <a:bodyPr/>
          <a:lstStyle/>
          <a:p>
            <a:pPr eaLnBrk="1" hangingPunct="1"/>
            <a:r>
              <a:rPr lang="en-US" sz="2800" dirty="0"/>
              <a:t>Централизованный мониторинг МНО – верное  и экономически выгодное решение в гемостазе</a:t>
            </a:r>
            <a:br>
              <a:rPr lang="en-US" altLang="en-US" sz="2400" b="1" i="1" dirty="0">
                <a:latin typeface="Minion" pitchFamily="2" charset="0"/>
                <a:ea typeface="Minion" pitchFamily="2" charset="0"/>
                <a:cs typeface="Minion Italic" pitchFamily="18" charset="0"/>
              </a:rPr>
            </a:br>
            <a:endParaRPr lang="en-US" altLang="en-US" sz="1600" dirty="0">
              <a:latin typeface="Minion" pitchFamily="2" charset="0"/>
              <a:ea typeface="Minion" pitchFamily="2" charset="0"/>
              <a:cs typeface="Minion Itali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0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19" y="945269"/>
            <a:ext cx="3557497" cy="22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05" y="802743"/>
            <a:ext cx="1247351" cy="5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26" y="3080397"/>
            <a:ext cx="3554330" cy="36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://cdnimg.rg.ru/pril/article/118/21/09/ins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" y="1076825"/>
            <a:ext cx="3950663" cy="53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0980" y="332656"/>
            <a:ext cx="7751420" cy="17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9pPr>
          </a:lstStyle>
          <a:p>
            <a:r>
              <a:rPr lang="en-US" sz="2400" kern="0" dirty="0">
                <a:latin typeface="Imago"/>
                <a:ea typeface="ヒラギノ角ゴ Pro W3"/>
                <a:cs typeface="ヒラギノ角ゴ Pro W3"/>
              </a:rPr>
              <a:t>Инсульт – главная причина смертности</a:t>
            </a:r>
            <a:br>
              <a:rPr lang="en-US" sz="2100" i="1" kern="0" dirty="0">
                <a:latin typeface="Minion" pitchFamily="18" charset="0"/>
                <a:ea typeface="ヒラギノ角ゴ Pro W3"/>
                <a:cs typeface="ヒラギノ角ゴ Pro W3"/>
              </a:rPr>
            </a:br>
            <a:endParaRPr lang="en-US" sz="2100" i="1" kern="0" dirty="0">
              <a:latin typeface="Minio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598" y="6523304"/>
            <a:ext cx="4515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* - </a:t>
            </a:r>
            <a:r>
              <a:rPr lang="en-US" sz="1200" dirty="0" err="1"/>
              <a:t>Бюджет</a:t>
            </a:r>
            <a:r>
              <a:rPr lang="en-US" sz="1200" dirty="0"/>
              <a:t>  </a:t>
            </a:r>
            <a:r>
              <a:rPr lang="en-US" sz="1200" dirty="0" err="1"/>
              <a:t>Здравоохранения</a:t>
            </a:r>
            <a:r>
              <a:rPr lang="en-US" sz="1200" dirty="0"/>
              <a:t> 2,8 </a:t>
            </a:r>
            <a:r>
              <a:rPr lang="en-US" sz="1200" dirty="0" err="1"/>
              <a:t>триллиона</a:t>
            </a:r>
            <a:r>
              <a:rPr lang="en-US" sz="1200" dirty="0"/>
              <a:t> </a:t>
            </a:r>
            <a:r>
              <a:rPr lang="en-US" sz="1200" dirty="0" err="1"/>
              <a:t>рублей</a:t>
            </a:r>
            <a:r>
              <a:rPr lang="en-US" sz="1200" dirty="0"/>
              <a:t> в 2016 </a:t>
            </a:r>
            <a:r>
              <a:rPr lang="en-US" sz="1200" dirty="0" err="1"/>
              <a:t>году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6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5020717" y="1853399"/>
            <a:ext cx="3860974" cy="4615160"/>
          </a:xfrm>
          <a:prstGeom prst="rect">
            <a:avLst/>
          </a:prstGeom>
          <a:solidFill>
            <a:srgbClr val="A8D7CD"/>
          </a:solidFill>
          <a:ln>
            <a:noFill/>
          </a:ln>
        </p:spPr>
        <p:txBody>
          <a:bodyPr lIns="0" tIns="0" rIns="0" bIns="0"/>
          <a:lstStyle/>
          <a:p>
            <a:pPr marL="184598" marR="0" lvl="0" indent="-184598" defTabSz="914384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/>
              <a:ea typeface="ヒラギノ角ゴ Pro W3" pitchFamily="-111" charset="-128"/>
              <a:cs typeface="ヒラギノ角ゴ Pro W3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20980" y="332656"/>
            <a:ext cx="7751420" cy="17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9pPr>
          </a:lstStyle>
          <a:p>
            <a:r>
              <a:rPr lang="en-US" sz="2400" kern="0" dirty="0">
                <a:latin typeface="Imago"/>
                <a:ea typeface="ヒラギノ角ゴ Pro W3"/>
              </a:rPr>
              <a:t>Тромбозы и тромбоэмболии – основная причина инсульта</a:t>
            </a:r>
            <a:br>
              <a:rPr lang="en-US" kern="0" dirty="0">
                <a:latin typeface="Imago"/>
                <a:ea typeface="ヒラギノ角ゴ Pro W3"/>
              </a:rPr>
            </a:br>
            <a:r>
              <a:rPr lang="en-US" sz="2000" b="0" i="1" dirty="0">
                <a:latin typeface="Minion" pitchFamily="2" charset="0"/>
                <a:cs typeface="Arial" pitchFamily="34" charset="0"/>
              </a:rPr>
              <a:t>Около 500 тыс. человек в России ежегодно переносят инсульт</a:t>
            </a:r>
            <a:br>
              <a:rPr lang="en-US" sz="2000" b="0" i="1" dirty="0">
                <a:latin typeface="Minion" pitchFamily="2" charset="0"/>
                <a:cs typeface="Arial" pitchFamily="34" charset="0"/>
              </a:rPr>
            </a:br>
            <a:r>
              <a:rPr lang="en-US" sz="2000" b="0" i="1" dirty="0">
                <a:latin typeface="Minion" pitchFamily="2" charset="0"/>
                <a:cs typeface="Arial" pitchFamily="34" charset="0"/>
              </a:rPr>
              <a:t>20-25 % всех инсультов происходят по причине тромбоэмболии </a:t>
            </a:r>
            <a:r>
              <a:rPr lang="en-US" sz="2000" b="0" i="1" baseline="30000" dirty="0">
                <a:latin typeface="Minion" pitchFamily="2" charset="0"/>
                <a:cs typeface="Arial" pitchFamily="34" charset="0"/>
              </a:rPr>
              <a:t>1</a:t>
            </a:r>
            <a:br>
              <a:rPr lang="en-US" sz="2100" i="1" kern="0" dirty="0">
                <a:latin typeface="Minion" pitchFamily="18" charset="0"/>
                <a:ea typeface="ヒラギノ角ゴ Pro W3"/>
                <a:cs typeface="ヒラギノ角ゴ Pro W3"/>
              </a:rPr>
            </a:br>
            <a:endParaRPr lang="en-US" sz="2100" i="1" kern="0" dirty="0">
              <a:latin typeface="Minio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37651" y="6011670"/>
            <a:ext cx="3629918" cy="4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5" rIns="95792" bIns="47895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dirty="0">
                <a:solidFill>
                  <a:srgbClr val="000000"/>
                </a:solidFill>
                <a:ea typeface="ヒラギノ角ゴ Pro W3" pitchFamily="-111" charset="-128"/>
              </a:rPr>
              <a:t>SOURCE: 1- </a:t>
            </a:r>
            <a:r>
              <a:rPr lang="en-US" sz="1200" i="1" dirty="0">
                <a:solidFill>
                  <a:srgbClr val="000000"/>
                </a:solidFill>
                <a:ea typeface="ヒラギノ角ゴ Pro W3" pitchFamily="-111" charset="-128"/>
              </a:rPr>
              <a:t>Living with Warfarin. The reality of life on anticoagulation therapy</a:t>
            </a:r>
            <a:r>
              <a:rPr lang="en-US" sz="1200" dirty="0">
                <a:solidFill>
                  <a:srgbClr val="000000"/>
                </a:solidFill>
                <a:ea typeface="ヒラギノ角ゴ Pro W3" pitchFamily="-111" charset="-128"/>
              </a:rPr>
              <a:t>. 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38193" y="2087747"/>
            <a:ext cx="2320602" cy="10537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5" rIns="95792" bIns="47895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Фибрилляция предсердий</a:t>
            </a:r>
          </a:p>
        </p:txBody>
      </p: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2245817" y="1862328"/>
            <a:ext cx="3228082" cy="4606230"/>
            <a:chOff x="4688086" y="2643017"/>
            <a:chExt cx="3847174" cy="2352153"/>
          </a:xfrm>
        </p:grpSpPr>
        <p:cxnSp>
          <p:nvCxnSpPr>
            <p:cNvPr id="37" name="Straight Connector 24"/>
            <p:cNvCxnSpPr>
              <a:cxnSpLocks noChangeShapeType="1"/>
            </p:cNvCxnSpPr>
            <p:nvPr/>
          </p:nvCxnSpPr>
          <p:spPr bwMode="auto">
            <a:xfrm>
              <a:off x="4688086" y="4995170"/>
              <a:ext cx="3847174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Straight Connector 25"/>
            <p:cNvCxnSpPr>
              <a:cxnSpLocks noChangeShapeType="1"/>
            </p:cNvCxnSpPr>
            <p:nvPr/>
          </p:nvCxnSpPr>
          <p:spPr bwMode="auto">
            <a:xfrm>
              <a:off x="4688086" y="2643017"/>
              <a:ext cx="0" cy="235215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/>
          <p:nvPr/>
        </p:nvSpPr>
        <p:spPr bwMode="auto">
          <a:xfrm>
            <a:off x="251153" y="1850425"/>
            <a:ext cx="1909837" cy="4619625"/>
          </a:xfrm>
          <a:prstGeom prst="rect">
            <a:avLst/>
          </a:prstGeom>
          <a:solidFill>
            <a:srgbClr val="A8D7CD"/>
          </a:solidFill>
          <a:ln>
            <a:noFill/>
          </a:ln>
        </p:spPr>
        <p:txBody>
          <a:bodyPr lIns="0" tIns="0" rIns="0" bIns="0"/>
          <a:lstStyle/>
          <a:p>
            <a:pPr marL="184598" marR="0" lvl="0" indent="-184598" defTabSz="914384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/>
              <a:ea typeface="ヒラギノ角ゴ Pro W3" pitchFamily="-111" charset="-128"/>
              <a:cs typeface="ヒラギノ角ゴ Pro W3" charset="0"/>
            </a:endParaRPr>
          </a:p>
        </p:txBody>
      </p:sp>
      <p:sp>
        <p:nvSpPr>
          <p:cNvPr id="40" name="Freeform 3"/>
          <p:cNvSpPr>
            <a:spLocks noChangeAspect="1"/>
          </p:cNvSpPr>
          <p:nvPr/>
        </p:nvSpPr>
        <p:spPr bwMode="auto">
          <a:xfrm>
            <a:off x="5152553" y="3661384"/>
            <a:ext cx="3629626" cy="1933815"/>
          </a:xfrm>
          <a:custGeom>
            <a:avLst/>
            <a:gdLst/>
            <a:ahLst/>
            <a:cxnLst/>
            <a:rect l="l" t="t" r="r" b="b"/>
            <a:pathLst>
              <a:path w="8532552" h="4196336">
                <a:moveTo>
                  <a:pt x="2343331" y="4100076"/>
                </a:moveTo>
                <a:lnTo>
                  <a:pt x="2352355" y="4100076"/>
                </a:lnTo>
                <a:lnTo>
                  <a:pt x="2358372" y="4109101"/>
                </a:lnTo>
                <a:lnTo>
                  <a:pt x="2364388" y="4112109"/>
                </a:lnTo>
                <a:lnTo>
                  <a:pt x="2367396" y="4121133"/>
                </a:lnTo>
                <a:lnTo>
                  <a:pt x="2370404" y="4133166"/>
                </a:lnTo>
                <a:lnTo>
                  <a:pt x="2388453" y="4151214"/>
                </a:lnTo>
                <a:lnTo>
                  <a:pt x="2406502" y="4163247"/>
                </a:lnTo>
                <a:lnTo>
                  <a:pt x="2430567" y="4169263"/>
                </a:lnTo>
                <a:lnTo>
                  <a:pt x="2442599" y="4172271"/>
                </a:lnTo>
                <a:lnTo>
                  <a:pt x="2433575" y="4175279"/>
                </a:lnTo>
                <a:lnTo>
                  <a:pt x="2412518" y="4178287"/>
                </a:lnTo>
                <a:lnTo>
                  <a:pt x="2391461" y="4172271"/>
                </a:lnTo>
                <a:lnTo>
                  <a:pt x="2397477" y="4178287"/>
                </a:lnTo>
                <a:lnTo>
                  <a:pt x="2397477" y="4184304"/>
                </a:lnTo>
                <a:lnTo>
                  <a:pt x="2385445" y="4187312"/>
                </a:lnTo>
                <a:lnTo>
                  <a:pt x="2373412" y="4187312"/>
                </a:lnTo>
                <a:lnTo>
                  <a:pt x="2361380" y="4190320"/>
                </a:lnTo>
                <a:lnTo>
                  <a:pt x="2358372" y="4196336"/>
                </a:lnTo>
                <a:lnTo>
                  <a:pt x="2346339" y="4193328"/>
                </a:lnTo>
                <a:lnTo>
                  <a:pt x="2331299" y="4190320"/>
                </a:lnTo>
                <a:lnTo>
                  <a:pt x="2325282" y="4184304"/>
                </a:lnTo>
                <a:lnTo>
                  <a:pt x="2325282" y="4175279"/>
                </a:lnTo>
                <a:lnTo>
                  <a:pt x="2319266" y="4175279"/>
                </a:lnTo>
                <a:lnTo>
                  <a:pt x="2313250" y="4175279"/>
                </a:lnTo>
                <a:lnTo>
                  <a:pt x="2313250" y="4184304"/>
                </a:lnTo>
                <a:lnTo>
                  <a:pt x="2298209" y="4178287"/>
                </a:lnTo>
                <a:lnTo>
                  <a:pt x="2298209" y="4169263"/>
                </a:lnTo>
                <a:lnTo>
                  <a:pt x="2295201" y="4160239"/>
                </a:lnTo>
                <a:lnTo>
                  <a:pt x="2304225" y="4157231"/>
                </a:lnTo>
                <a:lnTo>
                  <a:pt x="2310242" y="4157231"/>
                </a:lnTo>
                <a:lnTo>
                  <a:pt x="2325282" y="4157231"/>
                </a:lnTo>
                <a:lnTo>
                  <a:pt x="2334307" y="4160239"/>
                </a:lnTo>
                <a:lnTo>
                  <a:pt x="2340323" y="4157231"/>
                </a:lnTo>
                <a:lnTo>
                  <a:pt x="2328290" y="4148206"/>
                </a:lnTo>
                <a:lnTo>
                  <a:pt x="2319266" y="4142190"/>
                </a:lnTo>
                <a:lnTo>
                  <a:pt x="2322274" y="4133166"/>
                </a:lnTo>
                <a:lnTo>
                  <a:pt x="2328290" y="4133166"/>
                </a:lnTo>
                <a:lnTo>
                  <a:pt x="2337315" y="4130157"/>
                </a:lnTo>
                <a:lnTo>
                  <a:pt x="2334307" y="4121133"/>
                </a:lnTo>
                <a:lnTo>
                  <a:pt x="2325282" y="4124141"/>
                </a:lnTo>
                <a:lnTo>
                  <a:pt x="2316258" y="4127149"/>
                </a:lnTo>
                <a:lnTo>
                  <a:pt x="2313250" y="4118125"/>
                </a:lnTo>
                <a:lnTo>
                  <a:pt x="2316258" y="4112109"/>
                </a:lnTo>
                <a:lnTo>
                  <a:pt x="2325282" y="4109101"/>
                </a:lnTo>
                <a:lnTo>
                  <a:pt x="2331299" y="4103084"/>
                </a:lnTo>
                <a:close/>
                <a:moveTo>
                  <a:pt x="2586989" y="4060971"/>
                </a:moveTo>
                <a:lnTo>
                  <a:pt x="2596014" y="4060971"/>
                </a:lnTo>
                <a:lnTo>
                  <a:pt x="2605038" y="4060971"/>
                </a:lnTo>
                <a:lnTo>
                  <a:pt x="2614062" y="4063979"/>
                </a:lnTo>
                <a:lnTo>
                  <a:pt x="2614062" y="4069995"/>
                </a:lnTo>
                <a:lnTo>
                  <a:pt x="2605038" y="4073003"/>
                </a:lnTo>
                <a:lnTo>
                  <a:pt x="2599022" y="4076011"/>
                </a:lnTo>
                <a:lnTo>
                  <a:pt x="2596014" y="4076011"/>
                </a:lnTo>
                <a:lnTo>
                  <a:pt x="2589997" y="4082027"/>
                </a:lnTo>
                <a:lnTo>
                  <a:pt x="2583981" y="4085036"/>
                </a:lnTo>
                <a:lnTo>
                  <a:pt x="2580973" y="4091052"/>
                </a:lnTo>
                <a:lnTo>
                  <a:pt x="2571949" y="4088044"/>
                </a:lnTo>
                <a:lnTo>
                  <a:pt x="2571949" y="4079019"/>
                </a:lnTo>
                <a:lnTo>
                  <a:pt x="2574957" y="4076011"/>
                </a:lnTo>
                <a:lnTo>
                  <a:pt x="2580973" y="4073003"/>
                </a:lnTo>
                <a:close/>
                <a:moveTo>
                  <a:pt x="2565932" y="4057962"/>
                </a:moveTo>
                <a:lnTo>
                  <a:pt x="2574957" y="4060971"/>
                </a:lnTo>
                <a:lnTo>
                  <a:pt x="2574957" y="4066987"/>
                </a:lnTo>
                <a:lnTo>
                  <a:pt x="2568941" y="4073003"/>
                </a:lnTo>
                <a:lnTo>
                  <a:pt x="2559916" y="4082027"/>
                </a:lnTo>
                <a:lnTo>
                  <a:pt x="2553900" y="4085036"/>
                </a:lnTo>
                <a:lnTo>
                  <a:pt x="2547884" y="4082027"/>
                </a:lnTo>
                <a:lnTo>
                  <a:pt x="2547884" y="4076011"/>
                </a:lnTo>
                <a:lnTo>
                  <a:pt x="2553900" y="4069995"/>
                </a:lnTo>
                <a:lnTo>
                  <a:pt x="2556908" y="4063979"/>
                </a:lnTo>
                <a:close/>
                <a:moveTo>
                  <a:pt x="8111416" y="3739101"/>
                </a:moveTo>
                <a:lnTo>
                  <a:pt x="8123449" y="3742109"/>
                </a:lnTo>
                <a:lnTo>
                  <a:pt x="8132473" y="3754142"/>
                </a:lnTo>
                <a:lnTo>
                  <a:pt x="8147513" y="3754142"/>
                </a:lnTo>
                <a:lnTo>
                  <a:pt x="8156539" y="3754142"/>
                </a:lnTo>
                <a:lnTo>
                  <a:pt x="8156539" y="3769182"/>
                </a:lnTo>
                <a:lnTo>
                  <a:pt x="8147513" y="3784223"/>
                </a:lnTo>
                <a:lnTo>
                  <a:pt x="8138488" y="3796255"/>
                </a:lnTo>
                <a:lnTo>
                  <a:pt x="8123449" y="3808288"/>
                </a:lnTo>
                <a:lnTo>
                  <a:pt x="8123449" y="3829345"/>
                </a:lnTo>
                <a:lnTo>
                  <a:pt x="8108409" y="3832353"/>
                </a:lnTo>
                <a:lnTo>
                  <a:pt x="8093367" y="3838369"/>
                </a:lnTo>
                <a:lnTo>
                  <a:pt x="8084343" y="3850402"/>
                </a:lnTo>
                <a:lnTo>
                  <a:pt x="8078325" y="3874467"/>
                </a:lnTo>
                <a:lnTo>
                  <a:pt x="8060279" y="3895524"/>
                </a:lnTo>
                <a:lnTo>
                  <a:pt x="8045237" y="3910564"/>
                </a:lnTo>
                <a:lnTo>
                  <a:pt x="8018163" y="3913572"/>
                </a:lnTo>
                <a:lnTo>
                  <a:pt x="8006131" y="3904548"/>
                </a:lnTo>
                <a:lnTo>
                  <a:pt x="7997107" y="3901540"/>
                </a:lnTo>
                <a:lnTo>
                  <a:pt x="7973042" y="3898532"/>
                </a:lnTo>
                <a:lnTo>
                  <a:pt x="7979059" y="3877475"/>
                </a:lnTo>
                <a:lnTo>
                  <a:pt x="7994098" y="3859426"/>
                </a:lnTo>
                <a:lnTo>
                  <a:pt x="8018163" y="3835361"/>
                </a:lnTo>
                <a:lnTo>
                  <a:pt x="8030195" y="3835361"/>
                </a:lnTo>
                <a:lnTo>
                  <a:pt x="8045237" y="3817312"/>
                </a:lnTo>
                <a:lnTo>
                  <a:pt x="8063286" y="3817312"/>
                </a:lnTo>
                <a:lnTo>
                  <a:pt x="8081335" y="3793247"/>
                </a:lnTo>
                <a:lnTo>
                  <a:pt x="8090358" y="3778207"/>
                </a:lnTo>
                <a:lnTo>
                  <a:pt x="8105399" y="3769182"/>
                </a:lnTo>
                <a:lnTo>
                  <a:pt x="8105399" y="3754142"/>
                </a:lnTo>
                <a:close/>
                <a:moveTo>
                  <a:pt x="7452635" y="3739101"/>
                </a:moveTo>
                <a:lnTo>
                  <a:pt x="7467675" y="3748125"/>
                </a:lnTo>
                <a:lnTo>
                  <a:pt x="7488733" y="3757150"/>
                </a:lnTo>
                <a:lnTo>
                  <a:pt x="7509789" y="3754142"/>
                </a:lnTo>
                <a:lnTo>
                  <a:pt x="7527838" y="3751134"/>
                </a:lnTo>
                <a:lnTo>
                  <a:pt x="7536863" y="3754142"/>
                </a:lnTo>
                <a:lnTo>
                  <a:pt x="7536863" y="3778207"/>
                </a:lnTo>
                <a:lnTo>
                  <a:pt x="7530845" y="3790239"/>
                </a:lnTo>
                <a:lnTo>
                  <a:pt x="7527838" y="3802272"/>
                </a:lnTo>
                <a:lnTo>
                  <a:pt x="7521821" y="3808288"/>
                </a:lnTo>
                <a:lnTo>
                  <a:pt x="7512798" y="3808288"/>
                </a:lnTo>
                <a:lnTo>
                  <a:pt x="7509789" y="3814304"/>
                </a:lnTo>
                <a:lnTo>
                  <a:pt x="7497756" y="3826337"/>
                </a:lnTo>
                <a:lnTo>
                  <a:pt x="7485724" y="3823329"/>
                </a:lnTo>
                <a:lnTo>
                  <a:pt x="7473691" y="3811296"/>
                </a:lnTo>
                <a:lnTo>
                  <a:pt x="7464668" y="3799264"/>
                </a:lnTo>
                <a:lnTo>
                  <a:pt x="7467675" y="3778207"/>
                </a:lnTo>
                <a:lnTo>
                  <a:pt x="7461659" y="3766174"/>
                </a:lnTo>
                <a:lnTo>
                  <a:pt x="7449626" y="3757150"/>
                </a:lnTo>
                <a:close/>
                <a:moveTo>
                  <a:pt x="8123447" y="3564630"/>
                </a:moveTo>
                <a:lnTo>
                  <a:pt x="8138488" y="3579670"/>
                </a:lnTo>
                <a:lnTo>
                  <a:pt x="8156535" y="3591703"/>
                </a:lnTo>
                <a:lnTo>
                  <a:pt x="8168567" y="3603735"/>
                </a:lnTo>
                <a:lnTo>
                  <a:pt x="8165561" y="3615768"/>
                </a:lnTo>
                <a:lnTo>
                  <a:pt x="8174585" y="3630809"/>
                </a:lnTo>
                <a:lnTo>
                  <a:pt x="8180600" y="3642841"/>
                </a:lnTo>
                <a:lnTo>
                  <a:pt x="8189625" y="3633817"/>
                </a:lnTo>
                <a:lnTo>
                  <a:pt x="8192633" y="3642841"/>
                </a:lnTo>
                <a:lnTo>
                  <a:pt x="8201658" y="3654874"/>
                </a:lnTo>
                <a:lnTo>
                  <a:pt x="8219707" y="3666906"/>
                </a:lnTo>
                <a:lnTo>
                  <a:pt x="8237755" y="3663898"/>
                </a:lnTo>
                <a:lnTo>
                  <a:pt x="8246781" y="3654874"/>
                </a:lnTo>
                <a:lnTo>
                  <a:pt x="8255804" y="3657882"/>
                </a:lnTo>
                <a:lnTo>
                  <a:pt x="8255804" y="3675930"/>
                </a:lnTo>
                <a:lnTo>
                  <a:pt x="8243771" y="3684955"/>
                </a:lnTo>
                <a:lnTo>
                  <a:pt x="8243771" y="3696987"/>
                </a:lnTo>
                <a:lnTo>
                  <a:pt x="8219707" y="3699995"/>
                </a:lnTo>
                <a:lnTo>
                  <a:pt x="8219707" y="3712028"/>
                </a:lnTo>
                <a:lnTo>
                  <a:pt x="8219707" y="3724060"/>
                </a:lnTo>
                <a:lnTo>
                  <a:pt x="8210683" y="3736093"/>
                </a:lnTo>
                <a:lnTo>
                  <a:pt x="8198651" y="3754142"/>
                </a:lnTo>
                <a:lnTo>
                  <a:pt x="8183609" y="3769182"/>
                </a:lnTo>
                <a:lnTo>
                  <a:pt x="8171577" y="3766174"/>
                </a:lnTo>
                <a:lnTo>
                  <a:pt x="8168567" y="3748125"/>
                </a:lnTo>
                <a:lnTo>
                  <a:pt x="8177593" y="3739101"/>
                </a:lnTo>
                <a:lnTo>
                  <a:pt x="8177593" y="3727069"/>
                </a:lnTo>
                <a:lnTo>
                  <a:pt x="8168567" y="3715036"/>
                </a:lnTo>
                <a:lnTo>
                  <a:pt x="8153528" y="3712028"/>
                </a:lnTo>
                <a:lnTo>
                  <a:pt x="8144503" y="3699995"/>
                </a:lnTo>
                <a:lnTo>
                  <a:pt x="8156535" y="3690971"/>
                </a:lnTo>
                <a:lnTo>
                  <a:pt x="8165561" y="3684955"/>
                </a:lnTo>
                <a:lnTo>
                  <a:pt x="8165561" y="3657882"/>
                </a:lnTo>
                <a:lnTo>
                  <a:pt x="8168567" y="3633817"/>
                </a:lnTo>
                <a:lnTo>
                  <a:pt x="8153528" y="3615768"/>
                </a:lnTo>
                <a:lnTo>
                  <a:pt x="8135479" y="3603735"/>
                </a:lnTo>
                <a:lnTo>
                  <a:pt x="8126455" y="3579670"/>
                </a:lnTo>
                <a:close/>
                <a:moveTo>
                  <a:pt x="2710323" y="3504467"/>
                </a:moveTo>
                <a:lnTo>
                  <a:pt x="2719347" y="3513492"/>
                </a:lnTo>
                <a:lnTo>
                  <a:pt x="2725363" y="3522516"/>
                </a:lnTo>
                <a:lnTo>
                  <a:pt x="2719347" y="3510483"/>
                </a:lnTo>
                <a:close/>
                <a:moveTo>
                  <a:pt x="7915887" y="3203655"/>
                </a:moveTo>
                <a:lnTo>
                  <a:pt x="7936945" y="3212679"/>
                </a:lnTo>
                <a:lnTo>
                  <a:pt x="7951984" y="3230728"/>
                </a:lnTo>
                <a:lnTo>
                  <a:pt x="7967024" y="3239752"/>
                </a:lnTo>
                <a:lnTo>
                  <a:pt x="7982066" y="3251785"/>
                </a:lnTo>
                <a:lnTo>
                  <a:pt x="7979057" y="3257801"/>
                </a:lnTo>
                <a:lnTo>
                  <a:pt x="7961010" y="3245768"/>
                </a:lnTo>
                <a:lnTo>
                  <a:pt x="7945968" y="3233736"/>
                </a:lnTo>
                <a:lnTo>
                  <a:pt x="7930927" y="3221703"/>
                </a:lnTo>
                <a:lnTo>
                  <a:pt x="7918894" y="3215687"/>
                </a:lnTo>
                <a:close/>
                <a:moveTo>
                  <a:pt x="5172475" y="2999102"/>
                </a:moveTo>
                <a:lnTo>
                  <a:pt x="5190524" y="3029183"/>
                </a:lnTo>
                <a:lnTo>
                  <a:pt x="5196540" y="3059265"/>
                </a:lnTo>
                <a:lnTo>
                  <a:pt x="5199548" y="3077313"/>
                </a:lnTo>
                <a:lnTo>
                  <a:pt x="5199548" y="3095362"/>
                </a:lnTo>
                <a:lnTo>
                  <a:pt x="5181499" y="3098370"/>
                </a:lnTo>
                <a:lnTo>
                  <a:pt x="5181499" y="3122435"/>
                </a:lnTo>
                <a:lnTo>
                  <a:pt x="5151418" y="3224711"/>
                </a:lnTo>
                <a:lnTo>
                  <a:pt x="5139386" y="3272841"/>
                </a:lnTo>
                <a:lnTo>
                  <a:pt x="5121337" y="3320972"/>
                </a:lnTo>
                <a:lnTo>
                  <a:pt x="5088248" y="3336012"/>
                </a:lnTo>
                <a:lnTo>
                  <a:pt x="5055158" y="3333004"/>
                </a:lnTo>
                <a:lnTo>
                  <a:pt x="5040118" y="3302923"/>
                </a:lnTo>
                <a:lnTo>
                  <a:pt x="5037109" y="3272841"/>
                </a:lnTo>
                <a:lnTo>
                  <a:pt x="5028085" y="3245768"/>
                </a:lnTo>
                <a:lnTo>
                  <a:pt x="5052150" y="3212679"/>
                </a:lnTo>
                <a:lnTo>
                  <a:pt x="5058166" y="3182598"/>
                </a:lnTo>
                <a:lnTo>
                  <a:pt x="5052150" y="3158533"/>
                </a:lnTo>
                <a:lnTo>
                  <a:pt x="5043126" y="3134468"/>
                </a:lnTo>
                <a:lnTo>
                  <a:pt x="5055158" y="3119427"/>
                </a:lnTo>
                <a:lnTo>
                  <a:pt x="5061174" y="3104386"/>
                </a:lnTo>
                <a:lnTo>
                  <a:pt x="5097272" y="3089346"/>
                </a:lnTo>
                <a:lnTo>
                  <a:pt x="5133369" y="3065281"/>
                </a:lnTo>
                <a:lnTo>
                  <a:pt x="5145402" y="3044224"/>
                </a:lnTo>
                <a:lnTo>
                  <a:pt x="5157434" y="3038208"/>
                </a:lnTo>
                <a:lnTo>
                  <a:pt x="5169467" y="3014143"/>
                </a:lnTo>
                <a:close/>
                <a:moveTo>
                  <a:pt x="4858216" y="2989709"/>
                </a:moveTo>
                <a:lnTo>
                  <a:pt x="4858223" y="2989950"/>
                </a:lnTo>
                <a:lnTo>
                  <a:pt x="4859630" y="2990078"/>
                </a:lnTo>
                <a:lnTo>
                  <a:pt x="4898736" y="2993086"/>
                </a:lnTo>
                <a:close/>
                <a:moveTo>
                  <a:pt x="7395482" y="2975037"/>
                </a:moveTo>
                <a:lnTo>
                  <a:pt x="7404505" y="2984061"/>
                </a:lnTo>
                <a:lnTo>
                  <a:pt x="7416538" y="3005118"/>
                </a:lnTo>
                <a:lnTo>
                  <a:pt x="7422556" y="3023167"/>
                </a:lnTo>
                <a:lnTo>
                  <a:pt x="7425563" y="3056256"/>
                </a:lnTo>
                <a:lnTo>
                  <a:pt x="7440603" y="3062273"/>
                </a:lnTo>
                <a:lnTo>
                  <a:pt x="7458654" y="3068289"/>
                </a:lnTo>
                <a:lnTo>
                  <a:pt x="7464668" y="3083330"/>
                </a:lnTo>
                <a:lnTo>
                  <a:pt x="7467677" y="3098370"/>
                </a:lnTo>
                <a:lnTo>
                  <a:pt x="7467677" y="3119427"/>
                </a:lnTo>
                <a:lnTo>
                  <a:pt x="7482719" y="3128451"/>
                </a:lnTo>
                <a:lnTo>
                  <a:pt x="7488733" y="3143492"/>
                </a:lnTo>
                <a:lnTo>
                  <a:pt x="7488733" y="3161541"/>
                </a:lnTo>
                <a:lnTo>
                  <a:pt x="7497758" y="3176581"/>
                </a:lnTo>
                <a:lnTo>
                  <a:pt x="7515807" y="3182598"/>
                </a:lnTo>
                <a:lnTo>
                  <a:pt x="7536863" y="3197638"/>
                </a:lnTo>
                <a:lnTo>
                  <a:pt x="7551905" y="3218695"/>
                </a:lnTo>
                <a:lnTo>
                  <a:pt x="7566946" y="3233736"/>
                </a:lnTo>
                <a:lnTo>
                  <a:pt x="7566946" y="3248776"/>
                </a:lnTo>
                <a:lnTo>
                  <a:pt x="7572960" y="3257801"/>
                </a:lnTo>
                <a:lnTo>
                  <a:pt x="7591011" y="3257801"/>
                </a:lnTo>
                <a:lnTo>
                  <a:pt x="7597025" y="3281866"/>
                </a:lnTo>
                <a:lnTo>
                  <a:pt x="7618083" y="3296906"/>
                </a:lnTo>
                <a:lnTo>
                  <a:pt x="7636132" y="3317963"/>
                </a:lnTo>
                <a:lnTo>
                  <a:pt x="7645156" y="3339020"/>
                </a:lnTo>
                <a:lnTo>
                  <a:pt x="7651174" y="3357069"/>
                </a:lnTo>
                <a:lnTo>
                  <a:pt x="7654181" y="3381134"/>
                </a:lnTo>
                <a:lnTo>
                  <a:pt x="7657188" y="3399183"/>
                </a:lnTo>
                <a:lnTo>
                  <a:pt x="7660197" y="3426256"/>
                </a:lnTo>
                <a:lnTo>
                  <a:pt x="7651174" y="3459345"/>
                </a:lnTo>
                <a:lnTo>
                  <a:pt x="7648165" y="3486418"/>
                </a:lnTo>
                <a:lnTo>
                  <a:pt x="7636132" y="3513492"/>
                </a:lnTo>
                <a:lnTo>
                  <a:pt x="7618083" y="3528532"/>
                </a:lnTo>
                <a:lnTo>
                  <a:pt x="7609058" y="3546581"/>
                </a:lnTo>
                <a:lnTo>
                  <a:pt x="7594018" y="3579670"/>
                </a:lnTo>
                <a:lnTo>
                  <a:pt x="7584993" y="3603735"/>
                </a:lnTo>
                <a:lnTo>
                  <a:pt x="7572960" y="3624792"/>
                </a:lnTo>
                <a:lnTo>
                  <a:pt x="7572960" y="3651865"/>
                </a:lnTo>
                <a:lnTo>
                  <a:pt x="7563937" y="3657882"/>
                </a:lnTo>
                <a:lnTo>
                  <a:pt x="7548895" y="3657882"/>
                </a:lnTo>
                <a:lnTo>
                  <a:pt x="7524830" y="3654874"/>
                </a:lnTo>
                <a:lnTo>
                  <a:pt x="7518816" y="3672922"/>
                </a:lnTo>
                <a:lnTo>
                  <a:pt x="7500765" y="3684955"/>
                </a:lnTo>
                <a:lnTo>
                  <a:pt x="7497758" y="3687963"/>
                </a:lnTo>
                <a:lnTo>
                  <a:pt x="7488733" y="3690971"/>
                </a:lnTo>
                <a:lnTo>
                  <a:pt x="7479709" y="3684955"/>
                </a:lnTo>
                <a:lnTo>
                  <a:pt x="7473693" y="3678939"/>
                </a:lnTo>
                <a:lnTo>
                  <a:pt x="7464668" y="3669914"/>
                </a:lnTo>
                <a:lnTo>
                  <a:pt x="7458654" y="3663898"/>
                </a:lnTo>
                <a:lnTo>
                  <a:pt x="7449628" y="3666906"/>
                </a:lnTo>
                <a:lnTo>
                  <a:pt x="7428570" y="3687963"/>
                </a:lnTo>
                <a:lnTo>
                  <a:pt x="7410524" y="3681947"/>
                </a:lnTo>
                <a:lnTo>
                  <a:pt x="7392473" y="3672922"/>
                </a:lnTo>
                <a:lnTo>
                  <a:pt x="7374426" y="3672922"/>
                </a:lnTo>
                <a:lnTo>
                  <a:pt x="7356375" y="3669914"/>
                </a:lnTo>
                <a:lnTo>
                  <a:pt x="7344343" y="3654874"/>
                </a:lnTo>
                <a:lnTo>
                  <a:pt x="7335319" y="3642841"/>
                </a:lnTo>
                <a:lnTo>
                  <a:pt x="7338328" y="3627800"/>
                </a:lnTo>
                <a:lnTo>
                  <a:pt x="7326296" y="3612760"/>
                </a:lnTo>
                <a:lnTo>
                  <a:pt x="7314263" y="3600727"/>
                </a:lnTo>
                <a:lnTo>
                  <a:pt x="7302231" y="3600727"/>
                </a:lnTo>
                <a:lnTo>
                  <a:pt x="7299222" y="3588695"/>
                </a:lnTo>
                <a:lnTo>
                  <a:pt x="7308245" y="3573654"/>
                </a:lnTo>
                <a:lnTo>
                  <a:pt x="7296213" y="3567638"/>
                </a:lnTo>
                <a:lnTo>
                  <a:pt x="7284180" y="3579670"/>
                </a:lnTo>
                <a:lnTo>
                  <a:pt x="7269141" y="3588695"/>
                </a:lnTo>
                <a:lnTo>
                  <a:pt x="7278166" y="3558613"/>
                </a:lnTo>
                <a:lnTo>
                  <a:pt x="7287189" y="3549589"/>
                </a:lnTo>
                <a:lnTo>
                  <a:pt x="7290198" y="3540565"/>
                </a:lnTo>
                <a:lnTo>
                  <a:pt x="7284180" y="3525524"/>
                </a:lnTo>
                <a:lnTo>
                  <a:pt x="7272148" y="3540565"/>
                </a:lnTo>
                <a:lnTo>
                  <a:pt x="7263124" y="3555605"/>
                </a:lnTo>
                <a:lnTo>
                  <a:pt x="7248083" y="3567638"/>
                </a:lnTo>
                <a:lnTo>
                  <a:pt x="7239059" y="3579670"/>
                </a:lnTo>
                <a:lnTo>
                  <a:pt x="7227027" y="3573654"/>
                </a:lnTo>
                <a:lnTo>
                  <a:pt x="7224018" y="3555605"/>
                </a:lnTo>
                <a:lnTo>
                  <a:pt x="7208978" y="3534548"/>
                </a:lnTo>
                <a:lnTo>
                  <a:pt x="7199953" y="3522516"/>
                </a:lnTo>
                <a:lnTo>
                  <a:pt x="7190929" y="3513492"/>
                </a:lnTo>
                <a:lnTo>
                  <a:pt x="7145808" y="3501459"/>
                </a:lnTo>
                <a:lnTo>
                  <a:pt x="7085646" y="3492435"/>
                </a:lnTo>
                <a:lnTo>
                  <a:pt x="7067595" y="3498451"/>
                </a:lnTo>
                <a:lnTo>
                  <a:pt x="7040523" y="3510483"/>
                </a:lnTo>
                <a:lnTo>
                  <a:pt x="6998409" y="3513492"/>
                </a:lnTo>
                <a:lnTo>
                  <a:pt x="6974344" y="3528532"/>
                </a:lnTo>
                <a:lnTo>
                  <a:pt x="6956295" y="3534548"/>
                </a:lnTo>
                <a:lnTo>
                  <a:pt x="6953288" y="3546581"/>
                </a:lnTo>
                <a:lnTo>
                  <a:pt x="6944263" y="3555605"/>
                </a:lnTo>
                <a:lnTo>
                  <a:pt x="6860035" y="3555605"/>
                </a:lnTo>
                <a:lnTo>
                  <a:pt x="6848003" y="3567638"/>
                </a:lnTo>
                <a:lnTo>
                  <a:pt x="6832963" y="3567638"/>
                </a:lnTo>
                <a:lnTo>
                  <a:pt x="6817922" y="3585687"/>
                </a:lnTo>
                <a:lnTo>
                  <a:pt x="6778815" y="3588695"/>
                </a:lnTo>
                <a:lnTo>
                  <a:pt x="6760768" y="3576662"/>
                </a:lnTo>
                <a:lnTo>
                  <a:pt x="6742717" y="3567638"/>
                </a:lnTo>
                <a:lnTo>
                  <a:pt x="6739710" y="3552597"/>
                </a:lnTo>
                <a:lnTo>
                  <a:pt x="6757759" y="3543573"/>
                </a:lnTo>
                <a:lnTo>
                  <a:pt x="6757759" y="3510483"/>
                </a:lnTo>
                <a:lnTo>
                  <a:pt x="6757759" y="3489427"/>
                </a:lnTo>
                <a:lnTo>
                  <a:pt x="6742717" y="3468370"/>
                </a:lnTo>
                <a:lnTo>
                  <a:pt x="6742717" y="3441297"/>
                </a:lnTo>
                <a:lnTo>
                  <a:pt x="6724671" y="3396175"/>
                </a:lnTo>
                <a:lnTo>
                  <a:pt x="6712638" y="3372110"/>
                </a:lnTo>
                <a:lnTo>
                  <a:pt x="6703613" y="3357069"/>
                </a:lnTo>
                <a:lnTo>
                  <a:pt x="6697596" y="3345037"/>
                </a:lnTo>
                <a:lnTo>
                  <a:pt x="6706620" y="3348045"/>
                </a:lnTo>
                <a:lnTo>
                  <a:pt x="6712638" y="3357069"/>
                </a:lnTo>
                <a:lnTo>
                  <a:pt x="6724671" y="3357069"/>
                </a:lnTo>
                <a:lnTo>
                  <a:pt x="6727678" y="3342028"/>
                </a:lnTo>
                <a:lnTo>
                  <a:pt x="6715645" y="3333004"/>
                </a:lnTo>
                <a:lnTo>
                  <a:pt x="6706620" y="3302923"/>
                </a:lnTo>
                <a:lnTo>
                  <a:pt x="6706620" y="3281866"/>
                </a:lnTo>
                <a:lnTo>
                  <a:pt x="6715645" y="3257801"/>
                </a:lnTo>
                <a:lnTo>
                  <a:pt x="6718652" y="3245768"/>
                </a:lnTo>
                <a:lnTo>
                  <a:pt x="6727678" y="3254793"/>
                </a:lnTo>
                <a:lnTo>
                  <a:pt x="6733694" y="3242760"/>
                </a:lnTo>
                <a:lnTo>
                  <a:pt x="6748736" y="3242760"/>
                </a:lnTo>
                <a:lnTo>
                  <a:pt x="6769792" y="3218695"/>
                </a:lnTo>
                <a:lnTo>
                  <a:pt x="6790847" y="3212679"/>
                </a:lnTo>
                <a:lnTo>
                  <a:pt x="6826945" y="3206663"/>
                </a:lnTo>
                <a:lnTo>
                  <a:pt x="6863042" y="3194630"/>
                </a:lnTo>
                <a:lnTo>
                  <a:pt x="6881093" y="3191622"/>
                </a:lnTo>
                <a:lnTo>
                  <a:pt x="6914182" y="3152516"/>
                </a:lnTo>
                <a:lnTo>
                  <a:pt x="6911173" y="3134468"/>
                </a:lnTo>
                <a:lnTo>
                  <a:pt x="6917191" y="3122435"/>
                </a:lnTo>
                <a:lnTo>
                  <a:pt x="6932230" y="3113411"/>
                </a:lnTo>
                <a:lnTo>
                  <a:pt x="6938247" y="3122435"/>
                </a:lnTo>
                <a:lnTo>
                  <a:pt x="6944263" y="3128451"/>
                </a:lnTo>
                <a:lnTo>
                  <a:pt x="6950279" y="3119427"/>
                </a:lnTo>
                <a:lnTo>
                  <a:pt x="6950279" y="3101378"/>
                </a:lnTo>
                <a:lnTo>
                  <a:pt x="6962312" y="3107395"/>
                </a:lnTo>
                <a:lnTo>
                  <a:pt x="6968328" y="3101378"/>
                </a:lnTo>
                <a:lnTo>
                  <a:pt x="6971335" y="3083330"/>
                </a:lnTo>
                <a:lnTo>
                  <a:pt x="6986377" y="3074305"/>
                </a:lnTo>
                <a:lnTo>
                  <a:pt x="6995400" y="3065281"/>
                </a:lnTo>
                <a:lnTo>
                  <a:pt x="7004425" y="3065281"/>
                </a:lnTo>
                <a:lnTo>
                  <a:pt x="7028490" y="3047232"/>
                </a:lnTo>
                <a:lnTo>
                  <a:pt x="7043530" y="3056256"/>
                </a:lnTo>
                <a:lnTo>
                  <a:pt x="7052555" y="3065281"/>
                </a:lnTo>
                <a:lnTo>
                  <a:pt x="7061581" y="3074305"/>
                </a:lnTo>
                <a:lnTo>
                  <a:pt x="7079628" y="3071297"/>
                </a:lnTo>
                <a:lnTo>
                  <a:pt x="7091660" y="3068289"/>
                </a:lnTo>
                <a:lnTo>
                  <a:pt x="7082637" y="3053248"/>
                </a:lnTo>
                <a:lnTo>
                  <a:pt x="7100685" y="3035200"/>
                </a:lnTo>
                <a:lnTo>
                  <a:pt x="7109711" y="3017151"/>
                </a:lnTo>
                <a:lnTo>
                  <a:pt x="7121743" y="3011135"/>
                </a:lnTo>
                <a:lnTo>
                  <a:pt x="7127758" y="3005118"/>
                </a:lnTo>
                <a:lnTo>
                  <a:pt x="7142799" y="3008126"/>
                </a:lnTo>
                <a:lnTo>
                  <a:pt x="7160848" y="3002110"/>
                </a:lnTo>
                <a:lnTo>
                  <a:pt x="7163855" y="2993086"/>
                </a:lnTo>
                <a:lnTo>
                  <a:pt x="7151823" y="2984061"/>
                </a:lnTo>
                <a:lnTo>
                  <a:pt x="7160848" y="2981053"/>
                </a:lnTo>
                <a:lnTo>
                  <a:pt x="7181906" y="2990078"/>
                </a:lnTo>
                <a:lnTo>
                  <a:pt x="7193938" y="2996094"/>
                </a:lnTo>
                <a:lnTo>
                  <a:pt x="7208978" y="3002110"/>
                </a:lnTo>
                <a:lnTo>
                  <a:pt x="7221011" y="3005118"/>
                </a:lnTo>
                <a:lnTo>
                  <a:pt x="7230036" y="3008126"/>
                </a:lnTo>
                <a:lnTo>
                  <a:pt x="7242068" y="3008126"/>
                </a:lnTo>
                <a:lnTo>
                  <a:pt x="7257108" y="3002110"/>
                </a:lnTo>
                <a:lnTo>
                  <a:pt x="7269141" y="3008126"/>
                </a:lnTo>
                <a:lnTo>
                  <a:pt x="7257108" y="3020159"/>
                </a:lnTo>
                <a:lnTo>
                  <a:pt x="7248083" y="3035200"/>
                </a:lnTo>
                <a:lnTo>
                  <a:pt x="7239059" y="3047232"/>
                </a:lnTo>
                <a:lnTo>
                  <a:pt x="7227027" y="3056256"/>
                </a:lnTo>
                <a:lnTo>
                  <a:pt x="7227027" y="3068289"/>
                </a:lnTo>
                <a:lnTo>
                  <a:pt x="7236050" y="3077313"/>
                </a:lnTo>
                <a:lnTo>
                  <a:pt x="7257108" y="3092354"/>
                </a:lnTo>
                <a:lnTo>
                  <a:pt x="7281173" y="3101378"/>
                </a:lnTo>
                <a:lnTo>
                  <a:pt x="7305238" y="3119427"/>
                </a:lnTo>
                <a:lnTo>
                  <a:pt x="7323287" y="3128451"/>
                </a:lnTo>
                <a:lnTo>
                  <a:pt x="7347352" y="3143492"/>
                </a:lnTo>
                <a:lnTo>
                  <a:pt x="7362393" y="3125443"/>
                </a:lnTo>
                <a:lnTo>
                  <a:pt x="7374426" y="3101378"/>
                </a:lnTo>
                <a:lnTo>
                  <a:pt x="7377433" y="3074305"/>
                </a:lnTo>
                <a:lnTo>
                  <a:pt x="7374426" y="3035200"/>
                </a:lnTo>
                <a:lnTo>
                  <a:pt x="7383449" y="3008126"/>
                </a:lnTo>
                <a:lnTo>
                  <a:pt x="7389466" y="2990078"/>
                </a:lnTo>
                <a:close/>
                <a:moveTo>
                  <a:pt x="7858732" y="2959996"/>
                </a:moveTo>
                <a:lnTo>
                  <a:pt x="7870764" y="2966013"/>
                </a:lnTo>
                <a:lnTo>
                  <a:pt x="7870764" y="2975037"/>
                </a:lnTo>
                <a:lnTo>
                  <a:pt x="7858732" y="2972029"/>
                </a:lnTo>
                <a:lnTo>
                  <a:pt x="7849708" y="2963004"/>
                </a:lnTo>
                <a:close/>
                <a:moveTo>
                  <a:pt x="7810603" y="2935931"/>
                </a:moveTo>
                <a:lnTo>
                  <a:pt x="7819629" y="2935931"/>
                </a:lnTo>
                <a:lnTo>
                  <a:pt x="7834668" y="2947964"/>
                </a:lnTo>
                <a:lnTo>
                  <a:pt x="7834668" y="2950972"/>
                </a:lnTo>
                <a:lnTo>
                  <a:pt x="7834668" y="2953980"/>
                </a:lnTo>
                <a:lnTo>
                  <a:pt x="7831661" y="2953980"/>
                </a:lnTo>
                <a:lnTo>
                  <a:pt x="7810603" y="2950972"/>
                </a:lnTo>
                <a:lnTo>
                  <a:pt x="7804587" y="2941948"/>
                </a:lnTo>
                <a:close/>
                <a:moveTo>
                  <a:pt x="6841987" y="2935931"/>
                </a:moveTo>
                <a:lnTo>
                  <a:pt x="6860033" y="2935931"/>
                </a:lnTo>
                <a:lnTo>
                  <a:pt x="6875075" y="2944956"/>
                </a:lnTo>
                <a:lnTo>
                  <a:pt x="6884098" y="2953980"/>
                </a:lnTo>
                <a:lnTo>
                  <a:pt x="6878084" y="2959996"/>
                </a:lnTo>
                <a:lnTo>
                  <a:pt x="6860033" y="2956988"/>
                </a:lnTo>
                <a:lnTo>
                  <a:pt x="6844994" y="2947964"/>
                </a:lnTo>
                <a:lnTo>
                  <a:pt x="6838977" y="2941948"/>
                </a:lnTo>
                <a:close/>
                <a:moveTo>
                  <a:pt x="7828652" y="2911866"/>
                </a:moveTo>
                <a:lnTo>
                  <a:pt x="7840685" y="2917883"/>
                </a:lnTo>
                <a:lnTo>
                  <a:pt x="7849708" y="2923899"/>
                </a:lnTo>
                <a:lnTo>
                  <a:pt x="7852717" y="2941948"/>
                </a:lnTo>
                <a:lnTo>
                  <a:pt x="7837676" y="2938939"/>
                </a:lnTo>
                <a:lnTo>
                  <a:pt x="7831661" y="2923899"/>
                </a:lnTo>
                <a:close/>
                <a:moveTo>
                  <a:pt x="7007433" y="2908858"/>
                </a:moveTo>
                <a:lnTo>
                  <a:pt x="7034507" y="2911866"/>
                </a:lnTo>
                <a:lnTo>
                  <a:pt x="7031498" y="2920891"/>
                </a:lnTo>
                <a:lnTo>
                  <a:pt x="6995400" y="2935931"/>
                </a:lnTo>
                <a:lnTo>
                  <a:pt x="6977353" y="2950972"/>
                </a:lnTo>
                <a:lnTo>
                  <a:pt x="6950279" y="2963004"/>
                </a:lnTo>
                <a:lnTo>
                  <a:pt x="6953288" y="2941948"/>
                </a:lnTo>
                <a:lnTo>
                  <a:pt x="6962312" y="2935931"/>
                </a:lnTo>
                <a:lnTo>
                  <a:pt x="6971335" y="2932923"/>
                </a:lnTo>
                <a:lnTo>
                  <a:pt x="6986377" y="2920891"/>
                </a:lnTo>
                <a:close/>
                <a:moveTo>
                  <a:pt x="6872066" y="2908858"/>
                </a:moveTo>
                <a:lnTo>
                  <a:pt x="6887108" y="2911866"/>
                </a:lnTo>
                <a:lnTo>
                  <a:pt x="6896131" y="2914874"/>
                </a:lnTo>
                <a:lnTo>
                  <a:pt x="6917187" y="2914874"/>
                </a:lnTo>
                <a:lnTo>
                  <a:pt x="6917187" y="2923899"/>
                </a:lnTo>
                <a:lnTo>
                  <a:pt x="6887108" y="2923899"/>
                </a:lnTo>
                <a:lnTo>
                  <a:pt x="6860033" y="2923899"/>
                </a:lnTo>
                <a:lnTo>
                  <a:pt x="6866050" y="2911866"/>
                </a:lnTo>
                <a:close/>
                <a:moveTo>
                  <a:pt x="6826945" y="2908858"/>
                </a:moveTo>
                <a:lnTo>
                  <a:pt x="6841987" y="2911866"/>
                </a:lnTo>
                <a:lnTo>
                  <a:pt x="6844994" y="2923899"/>
                </a:lnTo>
                <a:lnTo>
                  <a:pt x="6814912" y="2923899"/>
                </a:lnTo>
                <a:lnTo>
                  <a:pt x="6814912" y="2911866"/>
                </a:lnTo>
                <a:close/>
                <a:moveTo>
                  <a:pt x="6769792" y="2908858"/>
                </a:moveTo>
                <a:lnTo>
                  <a:pt x="6787838" y="2911866"/>
                </a:lnTo>
                <a:lnTo>
                  <a:pt x="6805889" y="2914874"/>
                </a:lnTo>
                <a:lnTo>
                  <a:pt x="6805889" y="2923899"/>
                </a:lnTo>
                <a:lnTo>
                  <a:pt x="6802880" y="2935931"/>
                </a:lnTo>
                <a:lnTo>
                  <a:pt x="6784831" y="2929915"/>
                </a:lnTo>
                <a:lnTo>
                  <a:pt x="6766782" y="2923899"/>
                </a:lnTo>
                <a:close/>
                <a:moveTo>
                  <a:pt x="6559222" y="2857720"/>
                </a:moveTo>
                <a:lnTo>
                  <a:pt x="6586295" y="2872761"/>
                </a:lnTo>
                <a:lnTo>
                  <a:pt x="6601336" y="2878777"/>
                </a:lnTo>
                <a:lnTo>
                  <a:pt x="6628409" y="2878777"/>
                </a:lnTo>
                <a:lnTo>
                  <a:pt x="6643448" y="2872761"/>
                </a:lnTo>
                <a:lnTo>
                  <a:pt x="6667513" y="2872761"/>
                </a:lnTo>
                <a:lnTo>
                  <a:pt x="6685564" y="2884793"/>
                </a:lnTo>
                <a:lnTo>
                  <a:pt x="6688571" y="2893818"/>
                </a:lnTo>
                <a:lnTo>
                  <a:pt x="6718652" y="2896826"/>
                </a:lnTo>
                <a:lnTo>
                  <a:pt x="6730685" y="2896826"/>
                </a:lnTo>
                <a:lnTo>
                  <a:pt x="6733694" y="2905850"/>
                </a:lnTo>
                <a:lnTo>
                  <a:pt x="6748734" y="2911866"/>
                </a:lnTo>
                <a:lnTo>
                  <a:pt x="6754750" y="2920891"/>
                </a:lnTo>
                <a:lnTo>
                  <a:pt x="6733694" y="2923899"/>
                </a:lnTo>
                <a:lnTo>
                  <a:pt x="6706620" y="2917883"/>
                </a:lnTo>
                <a:lnTo>
                  <a:pt x="6691578" y="2914874"/>
                </a:lnTo>
                <a:lnTo>
                  <a:pt x="6679546" y="2914874"/>
                </a:lnTo>
                <a:lnTo>
                  <a:pt x="6634425" y="2911866"/>
                </a:lnTo>
                <a:lnTo>
                  <a:pt x="6619383" y="2899834"/>
                </a:lnTo>
                <a:lnTo>
                  <a:pt x="6571254" y="2899834"/>
                </a:lnTo>
                <a:lnTo>
                  <a:pt x="6556214" y="2893818"/>
                </a:lnTo>
                <a:lnTo>
                  <a:pt x="6538165" y="2887801"/>
                </a:lnTo>
                <a:lnTo>
                  <a:pt x="6532149" y="2881785"/>
                </a:lnTo>
                <a:lnTo>
                  <a:pt x="6517108" y="2872761"/>
                </a:lnTo>
                <a:lnTo>
                  <a:pt x="6529140" y="2860728"/>
                </a:lnTo>
                <a:close/>
                <a:moveTo>
                  <a:pt x="7687269" y="2839671"/>
                </a:moveTo>
                <a:lnTo>
                  <a:pt x="7702309" y="2848696"/>
                </a:lnTo>
                <a:lnTo>
                  <a:pt x="7717351" y="2863736"/>
                </a:lnTo>
                <a:lnTo>
                  <a:pt x="7720360" y="2881785"/>
                </a:lnTo>
                <a:lnTo>
                  <a:pt x="7705318" y="2872761"/>
                </a:lnTo>
                <a:lnTo>
                  <a:pt x="7699302" y="2860728"/>
                </a:lnTo>
                <a:lnTo>
                  <a:pt x="7690276" y="2851704"/>
                </a:lnTo>
                <a:close/>
                <a:moveTo>
                  <a:pt x="4344568" y="2818710"/>
                </a:moveTo>
                <a:lnTo>
                  <a:pt x="4303126" y="2824631"/>
                </a:lnTo>
                <a:lnTo>
                  <a:pt x="4301322" y="2831850"/>
                </a:lnTo>
                <a:lnTo>
                  <a:pt x="4303126" y="2827639"/>
                </a:lnTo>
                <a:lnTo>
                  <a:pt x="4315159" y="2824631"/>
                </a:lnTo>
                <a:lnTo>
                  <a:pt x="4344576" y="2818747"/>
                </a:lnTo>
                <a:close/>
                <a:moveTo>
                  <a:pt x="7633123" y="2812598"/>
                </a:moveTo>
                <a:lnTo>
                  <a:pt x="7636132" y="2827639"/>
                </a:lnTo>
                <a:lnTo>
                  <a:pt x="7630114" y="2839671"/>
                </a:lnTo>
                <a:lnTo>
                  <a:pt x="7618081" y="2845688"/>
                </a:lnTo>
                <a:lnTo>
                  <a:pt x="7606049" y="2854712"/>
                </a:lnTo>
                <a:lnTo>
                  <a:pt x="7597025" y="2863736"/>
                </a:lnTo>
                <a:lnTo>
                  <a:pt x="7578977" y="2866744"/>
                </a:lnTo>
                <a:lnTo>
                  <a:pt x="7557919" y="2860728"/>
                </a:lnTo>
                <a:lnTo>
                  <a:pt x="7548895" y="2854712"/>
                </a:lnTo>
                <a:lnTo>
                  <a:pt x="7548895" y="2845688"/>
                </a:lnTo>
                <a:lnTo>
                  <a:pt x="7569951" y="2845688"/>
                </a:lnTo>
                <a:lnTo>
                  <a:pt x="7600035" y="2845688"/>
                </a:lnTo>
                <a:lnTo>
                  <a:pt x="7609058" y="2836663"/>
                </a:lnTo>
                <a:lnTo>
                  <a:pt x="7624100" y="2821623"/>
                </a:lnTo>
                <a:close/>
                <a:moveTo>
                  <a:pt x="7013451" y="2788533"/>
                </a:moveTo>
                <a:lnTo>
                  <a:pt x="7028490" y="2788533"/>
                </a:lnTo>
                <a:lnTo>
                  <a:pt x="7037516" y="2794549"/>
                </a:lnTo>
                <a:lnTo>
                  <a:pt x="7031498" y="2803574"/>
                </a:lnTo>
                <a:lnTo>
                  <a:pt x="7016458" y="2803574"/>
                </a:lnTo>
                <a:lnTo>
                  <a:pt x="7010442" y="2797558"/>
                </a:lnTo>
                <a:close/>
                <a:moveTo>
                  <a:pt x="7079628" y="2779509"/>
                </a:moveTo>
                <a:lnTo>
                  <a:pt x="7106702" y="2782517"/>
                </a:lnTo>
                <a:lnTo>
                  <a:pt x="7121741" y="2794549"/>
                </a:lnTo>
                <a:lnTo>
                  <a:pt x="7118734" y="2803574"/>
                </a:lnTo>
                <a:lnTo>
                  <a:pt x="7100684" y="2797558"/>
                </a:lnTo>
                <a:lnTo>
                  <a:pt x="7085644" y="2794549"/>
                </a:lnTo>
                <a:lnTo>
                  <a:pt x="7067595" y="2794549"/>
                </a:lnTo>
                <a:lnTo>
                  <a:pt x="7061579" y="2800566"/>
                </a:lnTo>
                <a:lnTo>
                  <a:pt x="7052554" y="2800566"/>
                </a:lnTo>
                <a:lnTo>
                  <a:pt x="7049546" y="2788533"/>
                </a:lnTo>
                <a:lnTo>
                  <a:pt x="7055563" y="2782517"/>
                </a:lnTo>
                <a:close/>
                <a:moveTo>
                  <a:pt x="6571254" y="2773493"/>
                </a:moveTo>
                <a:lnTo>
                  <a:pt x="6586295" y="2779509"/>
                </a:lnTo>
                <a:lnTo>
                  <a:pt x="6583287" y="2791541"/>
                </a:lnTo>
                <a:lnTo>
                  <a:pt x="6571254" y="2794549"/>
                </a:lnTo>
                <a:lnTo>
                  <a:pt x="6562230" y="2782517"/>
                </a:lnTo>
                <a:close/>
                <a:moveTo>
                  <a:pt x="6511092" y="2749428"/>
                </a:moveTo>
                <a:lnTo>
                  <a:pt x="6529140" y="2749428"/>
                </a:lnTo>
                <a:lnTo>
                  <a:pt x="6532149" y="2764468"/>
                </a:lnTo>
                <a:lnTo>
                  <a:pt x="6538165" y="2773493"/>
                </a:lnTo>
                <a:lnTo>
                  <a:pt x="6547189" y="2776501"/>
                </a:lnTo>
                <a:lnTo>
                  <a:pt x="6550197" y="2788533"/>
                </a:lnTo>
                <a:lnTo>
                  <a:pt x="6541173" y="2791541"/>
                </a:lnTo>
                <a:lnTo>
                  <a:pt x="6532149" y="2785525"/>
                </a:lnTo>
                <a:lnTo>
                  <a:pt x="6529140" y="2773493"/>
                </a:lnTo>
                <a:lnTo>
                  <a:pt x="6520116" y="2764468"/>
                </a:lnTo>
                <a:lnTo>
                  <a:pt x="6511092" y="2761460"/>
                </a:lnTo>
                <a:close/>
                <a:moveTo>
                  <a:pt x="7163855" y="2725363"/>
                </a:moveTo>
                <a:lnTo>
                  <a:pt x="7190929" y="2728371"/>
                </a:lnTo>
                <a:lnTo>
                  <a:pt x="7202962" y="2740403"/>
                </a:lnTo>
                <a:lnTo>
                  <a:pt x="7199953" y="2758452"/>
                </a:lnTo>
                <a:lnTo>
                  <a:pt x="7199953" y="2770484"/>
                </a:lnTo>
                <a:lnTo>
                  <a:pt x="7208978" y="2776501"/>
                </a:lnTo>
                <a:lnTo>
                  <a:pt x="7211985" y="2788533"/>
                </a:lnTo>
                <a:lnTo>
                  <a:pt x="7224018" y="2791541"/>
                </a:lnTo>
                <a:lnTo>
                  <a:pt x="7239059" y="2788533"/>
                </a:lnTo>
                <a:lnTo>
                  <a:pt x="7248083" y="2773493"/>
                </a:lnTo>
                <a:lnTo>
                  <a:pt x="7260115" y="2764468"/>
                </a:lnTo>
                <a:lnTo>
                  <a:pt x="7275157" y="2758452"/>
                </a:lnTo>
                <a:lnTo>
                  <a:pt x="7284180" y="2749428"/>
                </a:lnTo>
                <a:lnTo>
                  <a:pt x="7311254" y="2758452"/>
                </a:lnTo>
                <a:lnTo>
                  <a:pt x="7332310" y="2764468"/>
                </a:lnTo>
                <a:lnTo>
                  <a:pt x="7356375" y="2773493"/>
                </a:lnTo>
                <a:lnTo>
                  <a:pt x="7362393" y="2776501"/>
                </a:lnTo>
                <a:lnTo>
                  <a:pt x="7362393" y="2776502"/>
                </a:lnTo>
                <a:lnTo>
                  <a:pt x="7383449" y="2782517"/>
                </a:lnTo>
                <a:lnTo>
                  <a:pt x="7410522" y="2791541"/>
                </a:lnTo>
                <a:lnTo>
                  <a:pt x="7437594" y="2803574"/>
                </a:lnTo>
                <a:lnTo>
                  <a:pt x="7461659" y="2818614"/>
                </a:lnTo>
                <a:lnTo>
                  <a:pt x="7473691" y="2833655"/>
                </a:lnTo>
                <a:lnTo>
                  <a:pt x="7488733" y="2842679"/>
                </a:lnTo>
                <a:lnTo>
                  <a:pt x="7512798" y="2854712"/>
                </a:lnTo>
                <a:lnTo>
                  <a:pt x="7524830" y="2863736"/>
                </a:lnTo>
                <a:lnTo>
                  <a:pt x="7524830" y="2869753"/>
                </a:lnTo>
                <a:lnTo>
                  <a:pt x="7527840" y="2872761"/>
                </a:lnTo>
                <a:lnTo>
                  <a:pt x="7524830" y="2875769"/>
                </a:lnTo>
                <a:lnTo>
                  <a:pt x="7503774" y="2875769"/>
                </a:lnTo>
                <a:lnTo>
                  <a:pt x="7512798" y="2884793"/>
                </a:lnTo>
                <a:lnTo>
                  <a:pt x="7527840" y="2905850"/>
                </a:lnTo>
                <a:lnTo>
                  <a:pt x="7548895" y="2929915"/>
                </a:lnTo>
                <a:lnTo>
                  <a:pt x="7557919" y="2935931"/>
                </a:lnTo>
                <a:lnTo>
                  <a:pt x="7569951" y="2947964"/>
                </a:lnTo>
                <a:lnTo>
                  <a:pt x="7594016" y="2963004"/>
                </a:lnTo>
                <a:lnTo>
                  <a:pt x="7591009" y="2972029"/>
                </a:lnTo>
                <a:lnTo>
                  <a:pt x="7566944" y="2959996"/>
                </a:lnTo>
                <a:lnTo>
                  <a:pt x="7548895" y="2956988"/>
                </a:lnTo>
                <a:lnTo>
                  <a:pt x="7518814" y="2953980"/>
                </a:lnTo>
                <a:lnTo>
                  <a:pt x="7503774" y="2935931"/>
                </a:lnTo>
                <a:lnTo>
                  <a:pt x="7488733" y="2914874"/>
                </a:lnTo>
                <a:lnTo>
                  <a:pt x="7470684" y="2902842"/>
                </a:lnTo>
                <a:lnTo>
                  <a:pt x="7452635" y="2890809"/>
                </a:lnTo>
                <a:lnTo>
                  <a:pt x="7431579" y="2881785"/>
                </a:lnTo>
                <a:lnTo>
                  <a:pt x="7431579" y="2896826"/>
                </a:lnTo>
                <a:lnTo>
                  <a:pt x="7425561" y="2905850"/>
                </a:lnTo>
                <a:lnTo>
                  <a:pt x="7404505" y="2908858"/>
                </a:lnTo>
                <a:lnTo>
                  <a:pt x="7407514" y="2920891"/>
                </a:lnTo>
                <a:lnTo>
                  <a:pt x="7419547" y="2926907"/>
                </a:lnTo>
                <a:lnTo>
                  <a:pt x="7410522" y="2935931"/>
                </a:lnTo>
                <a:lnTo>
                  <a:pt x="7389464" y="2929915"/>
                </a:lnTo>
                <a:lnTo>
                  <a:pt x="7374424" y="2929915"/>
                </a:lnTo>
                <a:lnTo>
                  <a:pt x="7362393" y="2929915"/>
                </a:lnTo>
                <a:lnTo>
                  <a:pt x="7362392" y="2929915"/>
                </a:lnTo>
                <a:lnTo>
                  <a:pt x="7362392" y="2929914"/>
                </a:lnTo>
                <a:lnTo>
                  <a:pt x="7341336" y="2911866"/>
                </a:lnTo>
                <a:lnTo>
                  <a:pt x="7326296" y="2905850"/>
                </a:lnTo>
                <a:lnTo>
                  <a:pt x="7314263" y="2905850"/>
                </a:lnTo>
                <a:lnTo>
                  <a:pt x="7305238" y="2911866"/>
                </a:lnTo>
                <a:lnTo>
                  <a:pt x="7284180" y="2914874"/>
                </a:lnTo>
                <a:lnTo>
                  <a:pt x="7281173" y="2902842"/>
                </a:lnTo>
                <a:lnTo>
                  <a:pt x="7284180" y="2896826"/>
                </a:lnTo>
                <a:lnTo>
                  <a:pt x="7293206" y="2893818"/>
                </a:lnTo>
                <a:lnTo>
                  <a:pt x="7305238" y="2890809"/>
                </a:lnTo>
                <a:lnTo>
                  <a:pt x="7308245" y="2872761"/>
                </a:lnTo>
                <a:lnTo>
                  <a:pt x="7302231" y="2860728"/>
                </a:lnTo>
                <a:lnTo>
                  <a:pt x="7287189" y="2845688"/>
                </a:lnTo>
                <a:lnTo>
                  <a:pt x="7254101" y="2827639"/>
                </a:lnTo>
                <a:lnTo>
                  <a:pt x="7218003" y="2818614"/>
                </a:lnTo>
                <a:lnTo>
                  <a:pt x="7208978" y="2809590"/>
                </a:lnTo>
                <a:lnTo>
                  <a:pt x="7199953" y="2806582"/>
                </a:lnTo>
                <a:lnTo>
                  <a:pt x="7190929" y="2785525"/>
                </a:lnTo>
                <a:lnTo>
                  <a:pt x="7181906" y="2788533"/>
                </a:lnTo>
                <a:lnTo>
                  <a:pt x="7181906" y="2797558"/>
                </a:lnTo>
                <a:lnTo>
                  <a:pt x="7181906" y="2812598"/>
                </a:lnTo>
                <a:lnTo>
                  <a:pt x="7166864" y="2809590"/>
                </a:lnTo>
                <a:lnTo>
                  <a:pt x="7166864" y="2794549"/>
                </a:lnTo>
                <a:lnTo>
                  <a:pt x="7163855" y="2785525"/>
                </a:lnTo>
                <a:lnTo>
                  <a:pt x="7148816" y="2782517"/>
                </a:lnTo>
                <a:lnTo>
                  <a:pt x="7163855" y="2773493"/>
                </a:lnTo>
                <a:lnTo>
                  <a:pt x="7181906" y="2776501"/>
                </a:lnTo>
                <a:lnTo>
                  <a:pt x="7193938" y="2773493"/>
                </a:lnTo>
                <a:lnTo>
                  <a:pt x="7187920" y="2761460"/>
                </a:lnTo>
                <a:lnTo>
                  <a:pt x="7163855" y="2761460"/>
                </a:lnTo>
                <a:lnTo>
                  <a:pt x="7148816" y="2764468"/>
                </a:lnTo>
                <a:lnTo>
                  <a:pt x="7142799" y="2749428"/>
                </a:lnTo>
                <a:lnTo>
                  <a:pt x="7127758" y="2749428"/>
                </a:lnTo>
                <a:lnTo>
                  <a:pt x="7118734" y="2746419"/>
                </a:lnTo>
                <a:lnTo>
                  <a:pt x="7121743" y="2737395"/>
                </a:lnTo>
                <a:lnTo>
                  <a:pt x="7148816" y="2728371"/>
                </a:lnTo>
                <a:close/>
                <a:moveTo>
                  <a:pt x="6694587" y="2674224"/>
                </a:moveTo>
                <a:lnTo>
                  <a:pt x="6682555" y="2677232"/>
                </a:lnTo>
                <a:lnTo>
                  <a:pt x="6661510" y="2686252"/>
                </a:lnTo>
                <a:close/>
                <a:moveTo>
                  <a:pt x="6983368" y="2671216"/>
                </a:moveTo>
                <a:lnTo>
                  <a:pt x="6983368" y="2683249"/>
                </a:lnTo>
                <a:lnTo>
                  <a:pt x="6968326" y="2701298"/>
                </a:lnTo>
                <a:lnTo>
                  <a:pt x="6956293" y="2710322"/>
                </a:lnTo>
                <a:lnTo>
                  <a:pt x="6920196" y="2704306"/>
                </a:lnTo>
                <a:lnTo>
                  <a:pt x="6899140" y="2701298"/>
                </a:lnTo>
                <a:lnTo>
                  <a:pt x="6881089" y="2701298"/>
                </a:lnTo>
                <a:lnTo>
                  <a:pt x="6872066" y="2701298"/>
                </a:lnTo>
                <a:lnTo>
                  <a:pt x="6863042" y="2710322"/>
                </a:lnTo>
                <a:lnTo>
                  <a:pt x="6863042" y="2725363"/>
                </a:lnTo>
                <a:lnTo>
                  <a:pt x="6869057" y="2734387"/>
                </a:lnTo>
                <a:lnTo>
                  <a:pt x="6875075" y="2740403"/>
                </a:lnTo>
                <a:lnTo>
                  <a:pt x="6878082" y="2746419"/>
                </a:lnTo>
                <a:lnTo>
                  <a:pt x="6884098" y="2749428"/>
                </a:lnTo>
                <a:lnTo>
                  <a:pt x="6893122" y="2737395"/>
                </a:lnTo>
                <a:lnTo>
                  <a:pt x="6899140" y="2734387"/>
                </a:lnTo>
                <a:lnTo>
                  <a:pt x="6914180" y="2737395"/>
                </a:lnTo>
                <a:lnTo>
                  <a:pt x="6926212" y="2731379"/>
                </a:lnTo>
                <a:lnTo>
                  <a:pt x="6941252" y="2731379"/>
                </a:lnTo>
                <a:lnTo>
                  <a:pt x="6938245" y="2740403"/>
                </a:lnTo>
                <a:lnTo>
                  <a:pt x="6920196" y="2743411"/>
                </a:lnTo>
                <a:lnTo>
                  <a:pt x="6911173" y="2752436"/>
                </a:lnTo>
                <a:lnTo>
                  <a:pt x="6902147" y="2761460"/>
                </a:lnTo>
                <a:lnTo>
                  <a:pt x="6902147" y="2764468"/>
                </a:lnTo>
                <a:lnTo>
                  <a:pt x="6908163" y="2773493"/>
                </a:lnTo>
                <a:lnTo>
                  <a:pt x="6917187" y="2791541"/>
                </a:lnTo>
                <a:lnTo>
                  <a:pt x="6917187" y="2797558"/>
                </a:lnTo>
                <a:lnTo>
                  <a:pt x="6920196" y="2809590"/>
                </a:lnTo>
                <a:lnTo>
                  <a:pt x="6929219" y="2815606"/>
                </a:lnTo>
                <a:lnTo>
                  <a:pt x="6917187" y="2821623"/>
                </a:lnTo>
                <a:lnTo>
                  <a:pt x="6905154" y="2818614"/>
                </a:lnTo>
                <a:lnTo>
                  <a:pt x="6902147" y="2827639"/>
                </a:lnTo>
                <a:lnTo>
                  <a:pt x="6893122" y="2812598"/>
                </a:lnTo>
                <a:lnTo>
                  <a:pt x="6887108" y="2797558"/>
                </a:lnTo>
                <a:lnTo>
                  <a:pt x="6884098" y="2776501"/>
                </a:lnTo>
                <a:lnTo>
                  <a:pt x="6872066" y="2776501"/>
                </a:lnTo>
                <a:lnTo>
                  <a:pt x="6869057" y="2785525"/>
                </a:lnTo>
                <a:lnTo>
                  <a:pt x="6872066" y="2809590"/>
                </a:lnTo>
                <a:lnTo>
                  <a:pt x="6872066" y="2818614"/>
                </a:lnTo>
                <a:lnTo>
                  <a:pt x="6872066" y="2839671"/>
                </a:lnTo>
                <a:lnTo>
                  <a:pt x="6869057" y="2848696"/>
                </a:lnTo>
                <a:lnTo>
                  <a:pt x="6851010" y="2845688"/>
                </a:lnTo>
                <a:lnTo>
                  <a:pt x="6851010" y="2824631"/>
                </a:lnTo>
                <a:lnTo>
                  <a:pt x="6854017" y="2806582"/>
                </a:lnTo>
                <a:lnTo>
                  <a:pt x="6851010" y="2797558"/>
                </a:lnTo>
                <a:lnTo>
                  <a:pt x="6835968" y="2791541"/>
                </a:lnTo>
                <a:lnTo>
                  <a:pt x="6835968" y="2773493"/>
                </a:lnTo>
                <a:lnTo>
                  <a:pt x="6841985" y="2758452"/>
                </a:lnTo>
                <a:lnTo>
                  <a:pt x="6848001" y="2734387"/>
                </a:lnTo>
                <a:lnTo>
                  <a:pt x="6854017" y="2725363"/>
                </a:lnTo>
                <a:lnTo>
                  <a:pt x="6854017" y="2710322"/>
                </a:lnTo>
                <a:lnTo>
                  <a:pt x="6866050" y="2692273"/>
                </a:lnTo>
                <a:lnTo>
                  <a:pt x="6884098" y="2683249"/>
                </a:lnTo>
                <a:lnTo>
                  <a:pt x="6908163" y="2686257"/>
                </a:lnTo>
                <a:lnTo>
                  <a:pt x="6923205" y="2692273"/>
                </a:lnTo>
                <a:lnTo>
                  <a:pt x="6947270" y="2692273"/>
                </a:lnTo>
                <a:lnTo>
                  <a:pt x="6962310" y="2689265"/>
                </a:lnTo>
                <a:lnTo>
                  <a:pt x="6971335" y="2683249"/>
                </a:lnTo>
                <a:close/>
                <a:moveTo>
                  <a:pt x="7040521" y="2665200"/>
                </a:moveTo>
                <a:lnTo>
                  <a:pt x="7049544" y="2668208"/>
                </a:lnTo>
                <a:lnTo>
                  <a:pt x="7052554" y="2680241"/>
                </a:lnTo>
                <a:lnTo>
                  <a:pt x="7052554" y="2686257"/>
                </a:lnTo>
                <a:lnTo>
                  <a:pt x="7061577" y="2674224"/>
                </a:lnTo>
                <a:lnTo>
                  <a:pt x="7070602" y="2671216"/>
                </a:lnTo>
                <a:lnTo>
                  <a:pt x="7073609" y="2686257"/>
                </a:lnTo>
                <a:lnTo>
                  <a:pt x="7064586" y="2689265"/>
                </a:lnTo>
                <a:lnTo>
                  <a:pt x="7061577" y="2695281"/>
                </a:lnTo>
                <a:lnTo>
                  <a:pt x="7067595" y="2698289"/>
                </a:lnTo>
                <a:lnTo>
                  <a:pt x="7070602" y="2704306"/>
                </a:lnTo>
                <a:lnTo>
                  <a:pt x="7052554" y="2704306"/>
                </a:lnTo>
                <a:lnTo>
                  <a:pt x="7052554" y="2710322"/>
                </a:lnTo>
                <a:lnTo>
                  <a:pt x="7055563" y="2722354"/>
                </a:lnTo>
                <a:lnTo>
                  <a:pt x="7064586" y="2731379"/>
                </a:lnTo>
                <a:lnTo>
                  <a:pt x="7067595" y="2734387"/>
                </a:lnTo>
                <a:lnTo>
                  <a:pt x="7067595" y="2737395"/>
                </a:lnTo>
                <a:lnTo>
                  <a:pt x="7064586" y="2740403"/>
                </a:lnTo>
                <a:lnTo>
                  <a:pt x="7058570" y="2740403"/>
                </a:lnTo>
                <a:lnTo>
                  <a:pt x="7052554" y="2737395"/>
                </a:lnTo>
                <a:lnTo>
                  <a:pt x="7049544" y="2734387"/>
                </a:lnTo>
                <a:lnTo>
                  <a:pt x="7043530" y="2713330"/>
                </a:lnTo>
                <a:lnTo>
                  <a:pt x="7040521" y="2698289"/>
                </a:lnTo>
                <a:lnTo>
                  <a:pt x="7043530" y="2683249"/>
                </a:lnTo>
                <a:close/>
                <a:moveTo>
                  <a:pt x="6267433" y="2583981"/>
                </a:moveTo>
                <a:lnTo>
                  <a:pt x="6297515" y="2586989"/>
                </a:lnTo>
                <a:lnTo>
                  <a:pt x="6324588" y="2589997"/>
                </a:lnTo>
                <a:lnTo>
                  <a:pt x="6339628" y="2611054"/>
                </a:lnTo>
                <a:lnTo>
                  <a:pt x="6357677" y="2626094"/>
                </a:lnTo>
                <a:lnTo>
                  <a:pt x="6375726" y="2638127"/>
                </a:lnTo>
                <a:lnTo>
                  <a:pt x="6393775" y="2659184"/>
                </a:lnTo>
                <a:lnTo>
                  <a:pt x="6411823" y="2665200"/>
                </a:lnTo>
                <a:lnTo>
                  <a:pt x="6429872" y="2680241"/>
                </a:lnTo>
                <a:lnTo>
                  <a:pt x="6450929" y="2701298"/>
                </a:lnTo>
                <a:lnTo>
                  <a:pt x="6468978" y="2710322"/>
                </a:lnTo>
                <a:lnTo>
                  <a:pt x="6468978" y="2728371"/>
                </a:lnTo>
                <a:lnTo>
                  <a:pt x="6471986" y="2737395"/>
                </a:lnTo>
                <a:lnTo>
                  <a:pt x="6484018" y="2740403"/>
                </a:lnTo>
                <a:lnTo>
                  <a:pt x="6496051" y="2758452"/>
                </a:lnTo>
                <a:lnTo>
                  <a:pt x="6496051" y="2770484"/>
                </a:lnTo>
                <a:lnTo>
                  <a:pt x="6493043" y="2779509"/>
                </a:lnTo>
                <a:lnTo>
                  <a:pt x="6508084" y="2770484"/>
                </a:lnTo>
                <a:lnTo>
                  <a:pt x="6526132" y="2779509"/>
                </a:lnTo>
                <a:lnTo>
                  <a:pt x="6526132" y="2818614"/>
                </a:lnTo>
                <a:lnTo>
                  <a:pt x="6523124" y="2848696"/>
                </a:lnTo>
                <a:lnTo>
                  <a:pt x="6508084" y="2845688"/>
                </a:lnTo>
                <a:lnTo>
                  <a:pt x="6496051" y="2848696"/>
                </a:lnTo>
                <a:lnTo>
                  <a:pt x="6481010" y="2845688"/>
                </a:lnTo>
                <a:lnTo>
                  <a:pt x="6411823" y="2776501"/>
                </a:lnTo>
                <a:lnTo>
                  <a:pt x="6402799" y="2764468"/>
                </a:lnTo>
                <a:lnTo>
                  <a:pt x="6396783" y="2743411"/>
                </a:lnTo>
                <a:lnTo>
                  <a:pt x="6363693" y="2704306"/>
                </a:lnTo>
                <a:lnTo>
                  <a:pt x="6357677" y="2689265"/>
                </a:lnTo>
                <a:lnTo>
                  <a:pt x="6357677" y="2677232"/>
                </a:lnTo>
                <a:lnTo>
                  <a:pt x="6336620" y="2659184"/>
                </a:lnTo>
                <a:lnTo>
                  <a:pt x="6324588" y="2659184"/>
                </a:lnTo>
                <a:lnTo>
                  <a:pt x="6324588" y="2647151"/>
                </a:lnTo>
                <a:lnTo>
                  <a:pt x="6297515" y="2617070"/>
                </a:lnTo>
                <a:lnTo>
                  <a:pt x="6273450" y="2599021"/>
                </a:lnTo>
                <a:close/>
                <a:moveTo>
                  <a:pt x="6781824" y="2547883"/>
                </a:moveTo>
                <a:lnTo>
                  <a:pt x="6796864" y="2550891"/>
                </a:lnTo>
                <a:lnTo>
                  <a:pt x="6802880" y="2559916"/>
                </a:lnTo>
                <a:lnTo>
                  <a:pt x="6814912" y="2571948"/>
                </a:lnTo>
                <a:lnTo>
                  <a:pt x="6826945" y="2577964"/>
                </a:lnTo>
                <a:lnTo>
                  <a:pt x="6848001" y="2589997"/>
                </a:lnTo>
                <a:lnTo>
                  <a:pt x="6838977" y="2593005"/>
                </a:lnTo>
                <a:lnTo>
                  <a:pt x="6826945" y="2593005"/>
                </a:lnTo>
                <a:lnTo>
                  <a:pt x="6817922" y="2599021"/>
                </a:lnTo>
                <a:lnTo>
                  <a:pt x="6829954" y="2608046"/>
                </a:lnTo>
                <a:lnTo>
                  <a:pt x="6823936" y="2614062"/>
                </a:lnTo>
                <a:lnTo>
                  <a:pt x="6805889" y="2614062"/>
                </a:lnTo>
                <a:lnTo>
                  <a:pt x="6793857" y="2605037"/>
                </a:lnTo>
                <a:lnTo>
                  <a:pt x="6793855" y="2605037"/>
                </a:lnTo>
                <a:lnTo>
                  <a:pt x="6805887" y="2614062"/>
                </a:lnTo>
                <a:lnTo>
                  <a:pt x="6802880" y="2626094"/>
                </a:lnTo>
                <a:lnTo>
                  <a:pt x="6793855" y="2629102"/>
                </a:lnTo>
                <a:lnTo>
                  <a:pt x="6805887" y="2644143"/>
                </a:lnTo>
                <a:lnTo>
                  <a:pt x="6814912" y="2668208"/>
                </a:lnTo>
                <a:lnTo>
                  <a:pt x="6820927" y="2677232"/>
                </a:lnTo>
                <a:lnTo>
                  <a:pt x="6835968" y="2689265"/>
                </a:lnTo>
                <a:lnTo>
                  <a:pt x="6829952" y="2695281"/>
                </a:lnTo>
                <a:lnTo>
                  <a:pt x="6811903" y="2692273"/>
                </a:lnTo>
                <a:lnTo>
                  <a:pt x="6802880" y="2701298"/>
                </a:lnTo>
                <a:lnTo>
                  <a:pt x="6799871" y="2731379"/>
                </a:lnTo>
                <a:lnTo>
                  <a:pt x="6775806" y="2749428"/>
                </a:lnTo>
                <a:lnTo>
                  <a:pt x="6778815" y="2773493"/>
                </a:lnTo>
                <a:lnTo>
                  <a:pt x="6775806" y="2782517"/>
                </a:lnTo>
                <a:lnTo>
                  <a:pt x="6772797" y="2806582"/>
                </a:lnTo>
                <a:lnTo>
                  <a:pt x="6736699" y="2803574"/>
                </a:lnTo>
                <a:lnTo>
                  <a:pt x="6733692" y="2791541"/>
                </a:lnTo>
                <a:lnTo>
                  <a:pt x="6691578" y="2785525"/>
                </a:lnTo>
                <a:lnTo>
                  <a:pt x="6685562" y="2794549"/>
                </a:lnTo>
                <a:lnTo>
                  <a:pt x="6664504" y="2791541"/>
                </a:lnTo>
                <a:lnTo>
                  <a:pt x="6661497" y="2779509"/>
                </a:lnTo>
                <a:lnTo>
                  <a:pt x="6631416" y="2779509"/>
                </a:lnTo>
                <a:lnTo>
                  <a:pt x="6625400" y="2749428"/>
                </a:lnTo>
                <a:lnTo>
                  <a:pt x="6613367" y="2734387"/>
                </a:lnTo>
                <a:lnTo>
                  <a:pt x="6598327" y="2704306"/>
                </a:lnTo>
                <a:lnTo>
                  <a:pt x="6595318" y="2686257"/>
                </a:lnTo>
                <a:lnTo>
                  <a:pt x="6604342" y="2674224"/>
                </a:lnTo>
                <a:lnTo>
                  <a:pt x="6616374" y="2674224"/>
                </a:lnTo>
                <a:lnTo>
                  <a:pt x="6631416" y="2689265"/>
                </a:lnTo>
                <a:lnTo>
                  <a:pt x="6616376" y="2674224"/>
                </a:lnTo>
                <a:lnTo>
                  <a:pt x="6631416" y="2668208"/>
                </a:lnTo>
                <a:lnTo>
                  <a:pt x="6637434" y="2674224"/>
                </a:lnTo>
                <a:lnTo>
                  <a:pt x="6646457" y="2686257"/>
                </a:lnTo>
                <a:lnTo>
                  <a:pt x="6658490" y="2680241"/>
                </a:lnTo>
                <a:lnTo>
                  <a:pt x="6655481" y="2674224"/>
                </a:lnTo>
                <a:lnTo>
                  <a:pt x="6649466" y="2665200"/>
                </a:lnTo>
                <a:lnTo>
                  <a:pt x="6658490" y="2647151"/>
                </a:lnTo>
                <a:lnTo>
                  <a:pt x="6676539" y="2641135"/>
                </a:lnTo>
                <a:lnTo>
                  <a:pt x="6694587" y="2644143"/>
                </a:lnTo>
                <a:lnTo>
                  <a:pt x="6706620" y="2629102"/>
                </a:lnTo>
                <a:lnTo>
                  <a:pt x="6718652" y="2608046"/>
                </a:lnTo>
                <a:lnTo>
                  <a:pt x="6730685" y="2617070"/>
                </a:lnTo>
                <a:lnTo>
                  <a:pt x="6739708" y="2617070"/>
                </a:lnTo>
                <a:lnTo>
                  <a:pt x="6742717" y="2605037"/>
                </a:lnTo>
                <a:lnTo>
                  <a:pt x="6748734" y="2602029"/>
                </a:lnTo>
                <a:lnTo>
                  <a:pt x="6757759" y="2608046"/>
                </a:lnTo>
                <a:lnTo>
                  <a:pt x="6763773" y="2602029"/>
                </a:lnTo>
                <a:lnTo>
                  <a:pt x="6748734" y="2589997"/>
                </a:lnTo>
                <a:lnTo>
                  <a:pt x="6754750" y="2580972"/>
                </a:lnTo>
                <a:lnTo>
                  <a:pt x="6760766" y="2574956"/>
                </a:lnTo>
                <a:lnTo>
                  <a:pt x="6769792" y="2562924"/>
                </a:lnTo>
                <a:close/>
                <a:moveTo>
                  <a:pt x="6998409" y="2481704"/>
                </a:moveTo>
                <a:lnTo>
                  <a:pt x="7007433" y="2490729"/>
                </a:lnTo>
                <a:lnTo>
                  <a:pt x="7013449" y="2502761"/>
                </a:lnTo>
                <a:lnTo>
                  <a:pt x="7016456" y="2523818"/>
                </a:lnTo>
                <a:lnTo>
                  <a:pt x="7016456" y="2544875"/>
                </a:lnTo>
                <a:lnTo>
                  <a:pt x="7004424" y="2547883"/>
                </a:lnTo>
                <a:lnTo>
                  <a:pt x="7001416" y="2535851"/>
                </a:lnTo>
                <a:lnTo>
                  <a:pt x="6992391" y="2544875"/>
                </a:lnTo>
                <a:lnTo>
                  <a:pt x="6986377" y="2550891"/>
                </a:lnTo>
                <a:lnTo>
                  <a:pt x="6992391" y="2568940"/>
                </a:lnTo>
                <a:lnTo>
                  <a:pt x="6965319" y="2571948"/>
                </a:lnTo>
                <a:lnTo>
                  <a:pt x="6956293" y="2553899"/>
                </a:lnTo>
                <a:lnTo>
                  <a:pt x="6956293" y="2538859"/>
                </a:lnTo>
                <a:lnTo>
                  <a:pt x="6965319" y="2535851"/>
                </a:lnTo>
                <a:lnTo>
                  <a:pt x="6953286" y="2526826"/>
                </a:lnTo>
                <a:lnTo>
                  <a:pt x="6941254" y="2529834"/>
                </a:lnTo>
                <a:lnTo>
                  <a:pt x="6932228" y="2532842"/>
                </a:lnTo>
                <a:lnTo>
                  <a:pt x="6923205" y="2535851"/>
                </a:lnTo>
                <a:lnTo>
                  <a:pt x="6917189" y="2547883"/>
                </a:lnTo>
                <a:lnTo>
                  <a:pt x="6911173" y="2556907"/>
                </a:lnTo>
                <a:lnTo>
                  <a:pt x="6905156" y="2538859"/>
                </a:lnTo>
                <a:lnTo>
                  <a:pt x="6911173" y="2523818"/>
                </a:lnTo>
                <a:lnTo>
                  <a:pt x="6926214" y="2517802"/>
                </a:lnTo>
                <a:lnTo>
                  <a:pt x="6938247" y="2511786"/>
                </a:lnTo>
                <a:lnTo>
                  <a:pt x="6944261" y="2502761"/>
                </a:lnTo>
                <a:lnTo>
                  <a:pt x="6953286" y="2514794"/>
                </a:lnTo>
                <a:lnTo>
                  <a:pt x="6959303" y="2517802"/>
                </a:lnTo>
                <a:lnTo>
                  <a:pt x="6968326" y="2508777"/>
                </a:lnTo>
                <a:lnTo>
                  <a:pt x="6980359" y="2493737"/>
                </a:lnTo>
                <a:lnTo>
                  <a:pt x="6986377" y="2496745"/>
                </a:lnTo>
                <a:lnTo>
                  <a:pt x="6992391" y="2496745"/>
                </a:lnTo>
                <a:lnTo>
                  <a:pt x="6992391" y="2487721"/>
                </a:lnTo>
                <a:close/>
                <a:moveTo>
                  <a:pt x="5912474" y="2478696"/>
                </a:moveTo>
                <a:lnTo>
                  <a:pt x="5927515" y="2496745"/>
                </a:lnTo>
                <a:lnTo>
                  <a:pt x="5942556" y="2517802"/>
                </a:lnTo>
                <a:lnTo>
                  <a:pt x="5951580" y="2538859"/>
                </a:lnTo>
                <a:lnTo>
                  <a:pt x="5942556" y="2562924"/>
                </a:lnTo>
                <a:lnTo>
                  <a:pt x="5927515" y="2565932"/>
                </a:lnTo>
                <a:lnTo>
                  <a:pt x="5912474" y="2562924"/>
                </a:lnTo>
                <a:lnTo>
                  <a:pt x="5903450" y="2544875"/>
                </a:lnTo>
                <a:lnTo>
                  <a:pt x="5903450" y="2517802"/>
                </a:lnTo>
                <a:lnTo>
                  <a:pt x="5909466" y="2496745"/>
                </a:lnTo>
                <a:close/>
                <a:moveTo>
                  <a:pt x="2261417" y="2452780"/>
                </a:moveTo>
                <a:lnTo>
                  <a:pt x="2259104" y="2454631"/>
                </a:lnTo>
                <a:lnTo>
                  <a:pt x="2253087" y="2466664"/>
                </a:lnTo>
                <a:close/>
                <a:moveTo>
                  <a:pt x="6941254" y="2451623"/>
                </a:moveTo>
                <a:lnTo>
                  <a:pt x="6950279" y="2457639"/>
                </a:lnTo>
                <a:lnTo>
                  <a:pt x="6953286" y="2463656"/>
                </a:lnTo>
                <a:lnTo>
                  <a:pt x="6944261" y="2469672"/>
                </a:lnTo>
                <a:lnTo>
                  <a:pt x="6938247" y="2475688"/>
                </a:lnTo>
                <a:lnTo>
                  <a:pt x="6938247" y="2493737"/>
                </a:lnTo>
                <a:lnTo>
                  <a:pt x="6926214" y="2490729"/>
                </a:lnTo>
                <a:lnTo>
                  <a:pt x="6917189" y="2478696"/>
                </a:lnTo>
                <a:lnTo>
                  <a:pt x="6923205" y="2475688"/>
                </a:lnTo>
                <a:lnTo>
                  <a:pt x="6929221" y="2466664"/>
                </a:lnTo>
                <a:lnTo>
                  <a:pt x="6932228" y="2454631"/>
                </a:lnTo>
                <a:close/>
                <a:moveTo>
                  <a:pt x="2532843" y="2451623"/>
                </a:moveTo>
                <a:lnTo>
                  <a:pt x="2544876" y="2451623"/>
                </a:lnTo>
                <a:lnTo>
                  <a:pt x="2541867" y="2466664"/>
                </a:lnTo>
                <a:lnTo>
                  <a:pt x="2535851" y="2475688"/>
                </a:lnTo>
                <a:lnTo>
                  <a:pt x="2514794" y="2472680"/>
                </a:lnTo>
                <a:lnTo>
                  <a:pt x="2523819" y="2460647"/>
                </a:lnTo>
                <a:lnTo>
                  <a:pt x="2529835" y="2460647"/>
                </a:lnTo>
                <a:close/>
                <a:moveTo>
                  <a:pt x="6848003" y="2445607"/>
                </a:moveTo>
                <a:lnTo>
                  <a:pt x="6851010" y="2454631"/>
                </a:lnTo>
                <a:lnTo>
                  <a:pt x="6857028" y="2463656"/>
                </a:lnTo>
                <a:lnTo>
                  <a:pt x="6841987" y="2469672"/>
                </a:lnTo>
                <a:lnTo>
                  <a:pt x="6823938" y="2490729"/>
                </a:lnTo>
                <a:lnTo>
                  <a:pt x="6814912" y="2502761"/>
                </a:lnTo>
                <a:lnTo>
                  <a:pt x="6793857" y="2514794"/>
                </a:lnTo>
                <a:lnTo>
                  <a:pt x="6805889" y="2496745"/>
                </a:lnTo>
                <a:lnTo>
                  <a:pt x="6823938" y="2475688"/>
                </a:lnTo>
                <a:lnTo>
                  <a:pt x="6841987" y="2460647"/>
                </a:lnTo>
                <a:close/>
                <a:moveTo>
                  <a:pt x="6908163" y="2433574"/>
                </a:moveTo>
                <a:lnTo>
                  <a:pt x="6920196" y="2436582"/>
                </a:lnTo>
                <a:lnTo>
                  <a:pt x="6929219" y="2433574"/>
                </a:lnTo>
                <a:lnTo>
                  <a:pt x="6941252" y="2436582"/>
                </a:lnTo>
                <a:lnTo>
                  <a:pt x="6935238" y="2445607"/>
                </a:lnTo>
                <a:lnTo>
                  <a:pt x="6917187" y="2457639"/>
                </a:lnTo>
                <a:lnTo>
                  <a:pt x="6908163" y="2463656"/>
                </a:lnTo>
                <a:lnTo>
                  <a:pt x="6908163" y="2448615"/>
                </a:lnTo>
                <a:close/>
                <a:moveTo>
                  <a:pt x="2280160" y="2415526"/>
                </a:moveTo>
                <a:lnTo>
                  <a:pt x="2289185" y="2415526"/>
                </a:lnTo>
                <a:lnTo>
                  <a:pt x="2295201" y="2418534"/>
                </a:lnTo>
                <a:lnTo>
                  <a:pt x="2292193" y="2430566"/>
                </a:lnTo>
                <a:lnTo>
                  <a:pt x="2283169" y="2436582"/>
                </a:lnTo>
                <a:lnTo>
                  <a:pt x="2278012" y="2440021"/>
                </a:lnTo>
                <a:lnTo>
                  <a:pt x="2283169" y="2442599"/>
                </a:lnTo>
                <a:lnTo>
                  <a:pt x="2283169" y="2448615"/>
                </a:lnTo>
                <a:lnTo>
                  <a:pt x="2283169" y="2463656"/>
                </a:lnTo>
                <a:lnTo>
                  <a:pt x="2274144" y="2469672"/>
                </a:lnTo>
                <a:lnTo>
                  <a:pt x="2277152" y="2487721"/>
                </a:lnTo>
                <a:lnTo>
                  <a:pt x="2283169" y="2496745"/>
                </a:lnTo>
                <a:lnTo>
                  <a:pt x="2295201" y="2490729"/>
                </a:lnTo>
                <a:lnTo>
                  <a:pt x="2301217" y="2478696"/>
                </a:lnTo>
                <a:lnTo>
                  <a:pt x="2295201" y="2466664"/>
                </a:lnTo>
                <a:lnTo>
                  <a:pt x="2292193" y="2457639"/>
                </a:lnTo>
                <a:lnTo>
                  <a:pt x="2298209" y="2448615"/>
                </a:lnTo>
                <a:lnTo>
                  <a:pt x="2307234" y="2445607"/>
                </a:lnTo>
                <a:lnTo>
                  <a:pt x="2316258" y="2439591"/>
                </a:lnTo>
                <a:lnTo>
                  <a:pt x="2319266" y="2430566"/>
                </a:lnTo>
                <a:lnTo>
                  <a:pt x="2319266" y="2421542"/>
                </a:lnTo>
                <a:lnTo>
                  <a:pt x="2325282" y="2418534"/>
                </a:lnTo>
                <a:lnTo>
                  <a:pt x="2328290" y="2424550"/>
                </a:lnTo>
                <a:lnTo>
                  <a:pt x="2328290" y="2436582"/>
                </a:lnTo>
                <a:lnTo>
                  <a:pt x="2340323" y="2439591"/>
                </a:lnTo>
                <a:lnTo>
                  <a:pt x="2355364" y="2442599"/>
                </a:lnTo>
                <a:lnTo>
                  <a:pt x="2364388" y="2451623"/>
                </a:lnTo>
                <a:lnTo>
                  <a:pt x="2370404" y="2454631"/>
                </a:lnTo>
                <a:lnTo>
                  <a:pt x="2397477" y="2460647"/>
                </a:lnTo>
                <a:lnTo>
                  <a:pt x="2412518" y="2460647"/>
                </a:lnTo>
                <a:lnTo>
                  <a:pt x="2439591" y="2472680"/>
                </a:lnTo>
                <a:lnTo>
                  <a:pt x="2457640" y="2466664"/>
                </a:lnTo>
                <a:lnTo>
                  <a:pt x="2469672" y="2460647"/>
                </a:lnTo>
                <a:lnTo>
                  <a:pt x="2484713" y="2457639"/>
                </a:lnTo>
                <a:lnTo>
                  <a:pt x="2496746" y="2460647"/>
                </a:lnTo>
                <a:lnTo>
                  <a:pt x="2511786" y="2460647"/>
                </a:lnTo>
                <a:lnTo>
                  <a:pt x="2505770" y="2463656"/>
                </a:lnTo>
                <a:lnTo>
                  <a:pt x="2493737" y="2466664"/>
                </a:lnTo>
                <a:lnTo>
                  <a:pt x="2496746" y="2478696"/>
                </a:lnTo>
                <a:lnTo>
                  <a:pt x="2514794" y="2478696"/>
                </a:lnTo>
                <a:lnTo>
                  <a:pt x="2532843" y="2481704"/>
                </a:lnTo>
                <a:lnTo>
                  <a:pt x="2538859" y="2487721"/>
                </a:lnTo>
                <a:lnTo>
                  <a:pt x="2538859" y="2496745"/>
                </a:lnTo>
                <a:lnTo>
                  <a:pt x="2532843" y="2502761"/>
                </a:lnTo>
                <a:lnTo>
                  <a:pt x="2532843" y="2511786"/>
                </a:lnTo>
                <a:lnTo>
                  <a:pt x="2544876" y="2508777"/>
                </a:lnTo>
                <a:lnTo>
                  <a:pt x="2553900" y="2505769"/>
                </a:lnTo>
                <a:lnTo>
                  <a:pt x="2565932" y="2511786"/>
                </a:lnTo>
                <a:lnTo>
                  <a:pt x="2574957" y="2514794"/>
                </a:lnTo>
                <a:lnTo>
                  <a:pt x="2583981" y="2520810"/>
                </a:lnTo>
                <a:lnTo>
                  <a:pt x="2596014" y="2529834"/>
                </a:lnTo>
                <a:lnTo>
                  <a:pt x="2599022" y="2535851"/>
                </a:lnTo>
                <a:lnTo>
                  <a:pt x="2599022" y="2544875"/>
                </a:lnTo>
                <a:lnTo>
                  <a:pt x="2596014" y="2556907"/>
                </a:lnTo>
                <a:lnTo>
                  <a:pt x="2608046" y="2547883"/>
                </a:lnTo>
                <a:lnTo>
                  <a:pt x="2620079" y="2556907"/>
                </a:lnTo>
                <a:lnTo>
                  <a:pt x="2632111" y="2571948"/>
                </a:lnTo>
                <a:lnTo>
                  <a:pt x="2644144" y="2571948"/>
                </a:lnTo>
                <a:lnTo>
                  <a:pt x="2659184" y="2574956"/>
                </a:lnTo>
                <a:lnTo>
                  <a:pt x="2665201" y="2574956"/>
                </a:lnTo>
                <a:lnTo>
                  <a:pt x="2674225" y="2574956"/>
                </a:lnTo>
                <a:lnTo>
                  <a:pt x="2683249" y="2574956"/>
                </a:lnTo>
                <a:lnTo>
                  <a:pt x="2692274" y="2574956"/>
                </a:lnTo>
                <a:lnTo>
                  <a:pt x="2701298" y="2574956"/>
                </a:lnTo>
                <a:lnTo>
                  <a:pt x="2716339" y="2577964"/>
                </a:lnTo>
                <a:lnTo>
                  <a:pt x="2734388" y="2583981"/>
                </a:lnTo>
                <a:lnTo>
                  <a:pt x="2749428" y="2593005"/>
                </a:lnTo>
                <a:lnTo>
                  <a:pt x="2758453" y="2605037"/>
                </a:lnTo>
                <a:lnTo>
                  <a:pt x="2764469" y="2614062"/>
                </a:lnTo>
                <a:lnTo>
                  <a:pt x="2773493" y="2617070"/>
                </a:lnTo>
                <a:lnTo>
                  <a:pt x="2779509" y="2623086"/>
                </a:lnTo>
                <a:lnTo>
                  <a:pt x="2776501" y="2629102"/>
                </a:lnTo>
                <a:lnTo>
                  <a:pt x="2779509" y="2641135"/>
                </a:lnTo>
                <a:lnTo>
                  <a:pt x="2782518" y="2653167"/>
                </a:lnTo>
                <a:lnTo>
                  <a:pt x="2794550" y="2668208"/>
                </a:lnTo>
                <a:lnTo>
                  <a:pt x="2803574" y="2677232"/>
                </a:lnTo>
                <a:lnTo>
                  <a:pt x="2803574" y="2689265"/>
                </a:lnTo>
                <a:lnTo>
                  <a:pt x="2797558" y="2692273"/>
                </a:lnTo>
                <a:lnTo>
                  <a:pt x="2785526" y="2701298"/>
                </a:lnTo>
                <a:lnTo>
                  <a:pt x="2773493" y="2713330"/>
                </a:lnTo>
                <a:lnTo>
                  <a:pt x="2770485" y="2719346"/>
                </a:lnTo>
                <a:lnTo>
                  <a:pt x="2770485" y="2731379"/>
                </a:lnTo>
                <a:lnTo>
                  <a:pt x="2773493" y="2737395"/>
                </a:lnTo>
                <a:lnTo>
                  <a:pt x="2782518" y="2734387"/>
                </a:lnTo>
                <a:lnTo>
                  <a:pt x="2788534" y="2725363"/>
                </a:lnTo>
                <a:lnTo>
                  <a:pt x="2788534" y="2710322"/>
                </a:lnTo>
                <a:lnTo>
                  <a:pt x="2800566" y="2704306"/>
                </a:lnTo>
                <a:lnTo>
                  <a:pt x="2812599" y="2704306"/>
                </a:lnTo>
                <a:lnTo>
                  <a:pt x="2818615" y="2710322"/>
                </a:lnTo>
                <a:lnTo>
                  <a:pt x="2830648" y="2713330"/>
                </a:lnTo>
                <a:lnTo>
                  <a:pt x="2836664" y="2719346"/>
                </a:lnTo>
                <a:lnTo>
                  <a:pt x="2836664" y="2725363"/>
                </a:lnTo>
                <a:lnTo>
                  <a:pt x="2833656" y="2734387"/>
                </a:lnTo>
                <a:lnTo>
                  <a:pt x="2827640" y="2740403"/>
                </a:lnTo>
                <a:lnTo>
                  <a:pt x="2818615" y="2749428"/>
                </a:lnTo>
                <a:lnTo>
                  <a:pt x="2818615" y="2761460"/>
                </a:lnTo>
                <a:lnTo>
                  <a:pt x="2824631" y="2761460"/>
                </a:lnTo>
                <a:lnTo>
                  <a:pt x="2836664" y="2749428"/>
                </a:lnTo>
                <a:lnTo>
                  <a:pt x="2839672" y="2749428"/>
                </a:lnTo>
                <a:lnTo>
                  <a:pt x="2842680" y="2743411"/>
                </a:lnTo>
                <a:lnTo>
                  <a:pt x="2845688" y="2734387"/>
                </a:lnTo>
                <a:lnTo>
                  <a:pt x="2851705" y="2728371"/>
                </a:lnTo>
                <a:lnTo>
                  <a:pt x="2860729" y="2725363"/>
                </a:lnTo>
                <a:lnTo>
                  <a:pt x="2869753" y="2728371"/>
                </a:lnTo>
                <a:lnTo>
                  <a:pt x="2890810" y="2734387"/>
                </a:lnTo>
                <a:lnTo>
                  <a:pt x="2902843" y="2743411"/>
                </a:lnTo>
                <a:lnTo>
                  <a:pt x="2923900" y="2752436"/>
                </a:lnTo>
                <a:lnTo>
                  <a:pt x="2938940" y="2758452"/>
                </a:lnTo>
                <a:lnTo>
                  <a:pt x="2938940" y="2767476"/>
                </a:lnTo>
                <a:lnTo>
                  <a:pt x="2932924" y="2776501"/>
                </a:lnTo>
                <a:lnTo>
                  <a:pt x="2929916" y="2788533"/>
                </a:lnTo>
                <a:lnTo>
                  <a:pt x="2932924" y="2788533"/>
                </a:lnTo>
                <a:lnTo>
                  <a:pt x="2944956" y="2776501"/>
                </a:lnTo>
                <a:lnTo>
                  <a:pt x="2953981" y="2773493"/>
                </a:lnTo>
                <a:lnTo>
                  <a:pt x="2963005" y="2770484"/>
                </a:lnTo>
                <a:lnTo>
                  <a:pt x="2975038" y="2773493"/>
                </a:lnTo>
                <a:lnTo>
                  <a:pt x="2990078" y="2779509"/>
                </a:lnTo>
                <a:lnTo>
                  <a:pt x="3005119" y="2782517"/>
                </a:lnTo>
                <a:lnTo>
                  <a:pt x="3023168" y="2782517"/>
                </a:lnTo>
                <a:lnTo>
                  <a:pt x="3038208" y="2785525"/>
                </a:lnTo>
                <a:lnTo>
                  <a:pt x="3053249" y="2788533"/>
                </a:lnTo>
                <a:lnTo>
                  <a:pt x="3071298" y="2800566"/>
                </a:lnTo>
                <a:lnTo>
                  <a:pt x="3089347" y="2815606"/>
                </a:lnTo>
                <a:lnTo>
                  <a:pt x="3104387" y="2827639"/>
                </a:lnTo>
                <a:lnTo>
                  <a:pt x="3119428" y="2836663"/>
                </a:lnTo>
                <a:lnTo>
                  <a:pt x="3134468" y="2833655"/>
                </a:lnTo>
                <a:lnTo>
                  <a:pt x="3146501" y="2833655"/>
                </a:lnTo>
                <a:lnTo>
                  <a:pt x="3152517" y="2848696"/>
                </a:lnTo>
                <a:lnTo>
                  <a:pt x="3161542" y="2872761"/>
                </a:lnTo>
                <a:lnTo>
                  <a:pt x="3161542" y="2896826"/>
                </a:lnTo>
                <a:lnTo>
                  <a:pt x="3158533" y="2923899"/>
                </a:lnTo>
                <a:lnTo>
                  <a:pt x="3143493" y="2941948"/>
                </a:lnTo>
                <a:lnTo>
                  <a:pt x="3131460" y="2956988"/>
                </a:lnTo>
                <a:lnTo>
                  <a:pt x="3101379" y="2984061"/>
                </a:lnTo>
                <a:lnTo>
                  <a:pt x="3101379" y="2996094"/>
                </a:lnTo>
                <a:lnTo>
                  <a:pt x="3098371" y="3005118"/>
                </a:lnTo>
                <a:lnTo>
                  <a:pt x="3092355" y="3011135"/>
                </a:lnTo>
                <a:lnTo>
                  <a:pt x="3086338" y="3017151"/>
                </a:lnTo>
                <a:lnTo>
                  <a:pt x="3074306" y="3023167"/>
                </a:lnTo>
                <a:lnTo>
                  <a:pt x="3065282" y="3029183"/>
                </a:lnTo>
                <a:lnTo>
                  <a:pt x="3062273" y="3041216"/>
                </a:lnTo>
                <a:lnTo>
                  <a:pt x="3062273" y="3053248"/>
                </a:lnTo>
                <a:lnTo>
                  <a:pt x="3065282" y="3071297"/>
                </a:lnTo>
                <a:lnTo>
                  <a:pt x="3065282" y="3095362"/>
                </a:lnTo>
                <a:lnTo>
                  <a:pt x="3062273" y="3113411"/>
                </a:lnTo>
                <a:lnTo>
                  <a:pt x="3059265" y="3137476"/>
                </a:lnTo>
                <a:lnTo>
                  <a:pt x="3053249" y="3152516"/>
                </a:lnTo>
                <a:lnTo>
                  <a:pt x="3047233" y="3176581"/>
                </a:lnTo>
                <a:lnTo>
                  <a:pt x="3035200" y="3200646"/>
                </a:lnTo>
                <a:lnTo>
                  <a:pt x="3023168" y="3218695"/>
                </a:lnTo>
                <a:lnTo>
                  <a:pt x="3017152" y="3239752"/>
                </a:lnTo>
                <a:lnTo>
                  <a:pt x="3008127" y="3248776"/>
                </a:lnTo>
                <a:lnTo>
                  <a:pt x="2999103" y="3257801"/>
                </a:lnTo>
                <a:lnTo>
                  <a:pt x="2993086" y="3266825"/>
                </a:lnTo>
                <a:lnTo>
                  <a:pt x="2972030" y="3272841"/>
                </a:lnTo>
                <a:lnTo>
                  <a:pt x="2953981" y="3272841"/>
                </a:lnTo>
                <a:lnTo>
                  <a:pt x="2926908" y="3275850"/>
                </a:lnTo>
                <a:lnTo>
                  <a:pt x="2911867" y="3290890"/>
                </a:lnTo>
                <a:lnTo>
                  <a:pt x="2899835" y="3296906"/>
                </a:lnTo>
                <a:lnTo>
                  <a:pt x="2887802" y="3296906"/>
                </a:lnTo>
                <a:lnTo>
                  <a:pt x="2875770" y="3308939"/>
                </a:lnTo>
                <a:lnTo>
                  <a:pt x="2857721" y="3314955"/>
                </a:lnTo>
                <a:lnTo>
                  <a:pt x="2842680" y="3329996"/>
                </a:lnTo>
                <a:lnTo>
                  <a:pt x="2836664" y="3342028"/>
                </a:lnTo>
                <a:lnTo>
                  <a:pt x="2833656" y="3363085"/>
                </a:lnTo>
                <a:lnTo>
                  <a:pt x="2833656" y="3378126"/>
                </a:lnTo>
                <a:lnTo>
                  <a:pt x="2836664" y="3402191"/>
                </a:lnTo>
                <a:lnTo>
                  <a:pt x="2827640" y="3414223"/>
                </a:lnTo>
                <a:lnTo>
                  <a:pt x="2815607" y="3429264"/>
                </a:lnTo>
                <a:lnTo>
                  <a:pt x="2806583" y="3438288"/>
                </a:lnTo>
                <a:lnTo>
                  <a:pt x="2800566" y="3450321"/>
                </a:lnTo>
                <a:lnTo>
                  <a:pt x="2794550" y="3465362"/>
                </a:lnTo>
                <a:lnTo>
                  <a:pt x="2791542" y="3471378"/>
                </a:lnTo>
                <a:lnTo>
                  <a:pt x="2785526" y="3477394"/>
                </a:lnTo>
                <a:lnTo>
                  <a:pt x="2779509" y="3489427"/>
                </a:lnTo>
                <a:lnTo>
                  <a:pt x="2770485" y="3495443"/>
                </a:lnTo>
                <a:lnTo>
                  <a:pt x="2758453" y="3504467"/>
                </a:lnTo>
                <a:lnTo>
                  <a:pt x="2758453" y="3498451"/>
                </a:lnTo>
                <a:lnTo>
                  <a:pt x="2758453" y="3495443"/>
                </a:lnTo>
                <a:lnTo>
                  <a:pt x="2764469" y="3489427"/>
                </a:lnTo>
                <a:lnTo>
                  <a:pt x="2770485" y="3483410"/>
                </a:lnTo>
                <a:lnTo>
                  <a:pt x="2779509" y="3474386"/>
                </a:lnTo>
                <a:lnTo>
                  <a:pt x="2785526" y="3465362"/>
                </a:lnTo>
                <a:lnTo>
                  <a:pt x="2782518" y="3459345"/>
                </a:lnTo>
                <a:lnTo>
                  <a:pt x="2776501" y="3462353"/>
                </a:lnTo>
                <a:lnTo>
                  <a:pt x="2770485" y="3468370"/>
                </a:lnTo>
                <a:lnTo>
                  <a:pt x="2764469" y="3477394"/>
                </a:lnTo>
                <a:lnTo>
                  <a:pt x="2758453" y="3483410"/>
                </a:lnTo>
                <a:lnTo>
                  <a:pt x="2752436" y="3489427"/>
                </a:lnTo>
                <a:lnTo>
                  <a:pt x="2752436" y="3498451"/>
                </a:lnTo>
                <a:lnTo>
                  <a:pt x="2749428" y="3507475"/>
                </a:lnTo>
                <a:lnTo>
                  <a:pt x="2746420" y="3516500"/>
                </a:lnTo>
                <a:lnTo>
                  <a:pt x="2743412" y="3522516"/>
                </a:lnTo>
                <a:lnTo>
                  <a:pt x="2734388" y="3534548"/>
                </a:lnTo>
                <a:lnTo>
                  <a:pt x="2728371" y="3546581"/>
                </a:lnTo>
                <a:lnTo>
                  <a:pt x="2722355" y="3552597"/>
                </a:lnTo>
                <a:lnTo>
                  <a:pt x="2710323" y="3567638"/>
                </a:lnTo>
                <a:lnTo>
                  <a:pt x="2701298" y="3576662"/>
                </a:lnTo>
                <a:lnTo>
                  <a:pt x="2695282" y="3579670"/>
                </a:lnTo>
                <a:lnTo>
                  <a:pt x="2692274" y="3582678"/>
                </a:lnTo>
                <a:lnTo>
                  <a:pt x="2665201" y="3579670"/>
                </a:lnTo>
                <a:lnTo>
                  <a:pt x="2644144" y="3576662"/>
                </a:lnTo>
                <a:lnTo>
                  <a:pt x="2629103" y="3570646"/>
                </a:lnTo>
                <a:lnTo>
                  <a:pt x="2611054" y="3567638"/>
                </a:lnTo>
                <a:lnTo>
                  <a:pt x="2602030" y="3561622"/>
                </a:lnTo>
                <a:lnTo>
                  <a:pt x="2596014" y="3567638"/>
                </a:lnTo>
                <a:lnTo>
                  <a:pt x="2593006" y="3576662"/>
                </a:lnTo>
                <a:lnTo>
                  <a:pt x="2608046" y="3579670"/>
                </a:lnTo>
                <a:lnTo>
                  <a:pt x="2623087" y="3585687"/>
                </a:lnTo>
                <a:lnTo>
                  <a:pt x="2629103" y="3597719"/>
                </a:lnTo>
                <a:lnTo>
                  <a:pt x="2626095" y="3609752"/>
                </a:lnTo>
                <a:lnTo>
                  <a:pt x="2629103" y="3615768"/>
                </a:lnTo>
                <a:lnTo>
                  <a:pt x="2641136" y="3624792"/>
                </a:lnTo>
                <a:lnTo>
                  <a:pt x="2641136" y="3645849"/>
                </a:lnTo>
                <a:lnTo>
                  <a:pt x="2623087" y="3669914"/>
                </a:lnTo>
                <a:lnTo>
                  <a:pt x="2602030" y="3684955"/>
                </a:lnTo>
                <a:lnTo>
                  <a:pt x="2571949" y="3687963"/>
                </a:lnTo>
                <a:lnTo>
                  <a:pt x="2550892" y="3690971"/>
                </a:lnTo>
                <a:lnTo>
                  <a:pt x="2526827" y="3693979"/>
                </a:lnTo>
                <a:lnTo>
                  <a:pt x="2511786" y="3690971"/>
                </a:lnTo>
                <a:lnTo>
                  <a:pt x="2508778" y="3699995"/>
                </a:lnTo>
                <a:lnTo>
                  <a:pt x="2511786" y="3715036"/>
                </a:lnTo>
                <a:lnTo>
                  <a:pt x="2508778" y="3739101"/>
                </a:lnTo>
                <a:lnTo>
                  <a:pt x="2496746" y="3751134"/>
                </a:lnTo>
                <a:lnTo>
                  <a:pt x="2484713" y="3757150"/>
                </a:lnTo>
                <a:lnTo>
                  <a:pt x="2463656" y="3748125"/>
                </a:lnTo>
                <a:lnTo>
                  <a:pt x="2454632" y="3745117"/>
                </a:lnTo>
                <a:lnTo>
                  <a:pt x="2445607" y="3742109"/>
                </a:lnTo>
                <a:lnTo>
                  <a:pt x="2442599" y="3751134"/>
                </a:lnTo>
                <a:lnTo>
                  <a:pt x="2445607" y="3775199"/>
                </a:lnTo>
                <a:lnTo>
                  <a:pt x="2445607" y="3787231"/>
                </a:lnTo>
                <a:lnTo>
                  <a:pt x="2454632" y="3790239"/>
                </a:lnTo>
                <a:lnTo>
                  <a:pt x="2466664" y="3790239"/>
                </a:lnTo>
                <a:lnTo>
                  <a:pt x="2466664" y="3787231"/>
                </a:lnTo>
                <a:lnTo>
                  <a:pt x="2472681" y="3784223"/>
                </a:lnTo>
                <a:lnTo>
                  <a:pt x="2478697" y="3790239"/>
                </a:lnTo>
                <a:lnTo>
                  <a:pt x="2478697" y="3799264"/>
                </a:lnTo>
                <a:lnTo>
                  <a:pt x="2469672" y="3805280"/>
                </a:lnTo>
                <a:lnTo>
                  <a:pt x="2463656" y="3802272"/>
                </a:lnTo>
                <a:lnTo>
                  <a:pt x="2460648" y="3796255"/>
                </a:lnTo>
                <a:lnTo>
                  <a:pt x="2454632" y="3796255"/>
                </a:lnTo>
                <a:lnTo>
                  <a:pt x="2448616" y="3799264"/>
                </a:lnTo>
                <a:lnTo>
                  <a:pt x="2451624" y="3808288"/>
                </a:lnTo>
                <a:lnTo>
                  <a:pt x="2445607" y="3817312"/>
                </a:lnTo>
                <a:lnTo>
                  <a:pt x="2436583" y="3820320"/>
                </a:lnTo>
                <a:lnTo>
                  <a:pt x="2439591" y="3838369"/>
                </a:lnTo>
                <a:lnTo>
                  <a:pt x="2430567" y="3856418"/>
                </a:lnTo>
                <a:lnTo>
                  <a:pt x="2427559" y="3859426"/>
                </a:lnTo>
                <a:lnTo>
                  <a:pt x="2418534" y="3865442"/>
                </a:lnTo>
                <a:lnTo>
                  <a:pt x="2400485" y="3874467"/>
                </a:lnTo>
                <a:lnTo>
                  <a:pt x="2382437" y="3892515"/>
                </a:lnTo>
                <a:lnTo>
                  <a:pt x="2385445" y="3910564"/>
                </a:lnTo>
                <a:lnTo>
                  <a:pt x="2400485" y="3925605"/>
                </a:lnTo>
                <a:lnTo>
                  <a:pt x="2400485" y="3928613"/>
                </a:lnTo>
                <a:lnTo>
                  <a:pt x="2409510" y="3928613"/>
                </a:lnTo>
                <a:lnTo>
                  <a:pt x="2424550" y="3931621"/>
                </a:lnTo>
                <a:lnTo>
                  <a:pt x="2424550" y="3943654"/>
                </a:lnTo>
                <a:lnTo>
                  <a:pt x="2418534" y="3955686"/>
                </a:lnTo>
                <a:lnTo>
                  <a:pt x="2397477" y="3973735"/>
                </a:lnTo>
                <a:lnTo>
                  <a:pt x="2382437" y="3988776"/>
                </a:lnTo>
                <a:lnTo>
                  <a:pt x="2376420" y="4009832"/>
                </a:lnTo>
                <a:lnTo>
                  <a:pt x="2373412" y="4018857"/>
                </a:lnTo>
                <a:lnTo>
                  <a:pt x="2355364" y="4021865"/>
                </a:lnTo>
                <a:lnTo>
                  <a:pt x="2346339" y="4030889"/>
                </a:lnTo>
                <a:lnTo>
                  <a:pt x="2340323" y="4051946"/>
                </a:lnTo>
                <a:lnTo>
                  <a:pt x="2343331" y="4063979"/>
                </a:lnTo>
                <a:lnTo>
                  <a:pt x="2349347" y="4073003"/>
                </a:lnTo>
                <a:lnTo>
                  <a:pt x="2358372" y="4085036"/>
                </a:lnTo>
                <a:lnTo>
                  <a:pt x="2355364" y="4088044"/>
                </a:lnTo>
                <a:lnTo>
                  <a:pt x="2331299" y="4082027"/>
                </a:lnTo>
                <a:lnTo>
                  <a:pt x="2334307" y="4094060"/>
                </a:lnTo>
                <a:lnTo>
                  <a:pt x="2322274" y="4100076"/>
                </a:lnTo>
                <a:lnTo>
                  <a:pt x="2310242" y="4103084"/>
                </a:lnTo>
                <a:lnTo>
                  <a:pt x="2301217" y="4112109"/>
                </a:lnTo>
                <a:lnTo>
                  <a:pt x="2301217" y="4127149"/>
                </a:lnTo>
                <a:lnTo>
                  <a:pt x="2298209" y="4136174"/>
                </a:lnTo>
                <a:lnTo>
                  <a:pt x="2286177" y="4136174"/>
                </a:lnTo>
                <a:lnTo>
                  <a:pt x="2277152" y="4130157"/>
                </a:lnTo>
                <a:lnTo>
                  <a:pt x="2280160" y="4124141"/>
                </a:lnTo>
                <a:lnTo>
                  <a:pt x="2289185" y="4118125"/>
                </a:lnTo>
                <a:lnTo>
                  <a:pt x="2295201" y="4106092"/>
                </a:lnTo>
                <a:lnTo>
                  <a:pt x="2286177" y="4100076"/>
                </a:lnTo>
                <a:lnTo>
                  <a:pt x="2274144" y="4109101"/>
                </a:lnTo>
                <a:lnTo>
                  <a:pt x="2268128" y="4121133"/>
                </a:lnTo>
                <a:lnTo>
                  <a:pt x="2256095" y="4118125"/>
                </a:lnTo>
                <a:lnTo>
                  <a:pt x="2247071" y="4109101"/>
                </a:lnTo>
                <a:lnTo>
                  <a:pt x="2259104" y="4100076"/>
                </a:lnTo>
                <a:lnTo>
                  <a:pt x="2262112" y="4094060"/>
                </a:lnTo>
                <a:lnTo>
                  <a:pt x="2259104" y="4088044"/>
                </a:lnTo>
                <a:lnTo>
                  <a:pt x="2247071" y="4097068"/>
                </a:lnTo>
                <a:lnTo>
                  <a:pt x="2232030" y="4097068"/>
                </a:lnTo>
                <a:lnTo>
                  <a:pt x="2235038" y="4085036"/>
                </a:lnTo>
                <a:lnTo>
                  <a:pt x="2253087" y="4076011"/>
                </a:lnTo>
                <a:lnTo>
                  <a:pt x="2253087" y="4069995"/>
                </a:lnTo>
                <a:lnTo>
                  <a:pt x="2241055" y="4073003"/>
                </a:lnTo>
                <a:lnTo>
                  <a:pt x="2229022" y="4073003"/>
                </a:lnTo>
                <a:lnTo>
                  <a:pt x="2232030" y="4060971"/>
                </a:lnTo>
                <a:lnTo>
                  <a:pt x="2223006" y="4054954"/>
                </a:lnTo>
                <a:lnTo>
                  <a:pt x="2219998" y="4036906"/>
                </a:lnTo>
                <a:lnTo>
                  <a:pt x="2219998" y="4030889"/>
                </a:lnTo>
                <a:lnTo>
                  <a:pt x="2219998" y="4018857"/>
                </a:lnTo>
                <a:lnTo>
                  <a:pt x="2213982" y="4012841"/>
                </a:lnTo>
                <a:lnTo>
                  <a:pt x="2204957" y="4000808"/>
                </a:lnTo>
                <a:lnTo>
                  <a:pt x="2198941" y="3988776"/>
                </a:lnTo>
                <a:lnTo>
                  <a:pt x="2201949" y="3964711"/>
                </a:lnTo>
                <a:lnTo>
                  <a:pt x="2210973" y="3964711"/>
                </a:lnTo>
                <a:lnTo>
                  <a:pt x="2213982" y="3967719"/>
                </a:lnTo>
                <a:lnTo>
                  <a:pt x="2216990" y="3979751"/>
                </a:lnTo>
                <a:lnTo>
                  <a:pt x="2226014" y="3976743"/>
                </a:lnTo>
                <a:lnTo>
                  <a:pt x="2226014" y="3961702"/>
                </a:lnTo>
                <a:lnTo>
                  <a:pt x="2232030" y="3961702"/>
                </a:lnTo>
                <a:lnTo>
                  <a:pt x="2238047" y="3958694"/>
                </a:lnTo>
                <a:lnTo>
                  <a:pt x="2238047" y="3946662"/>
                </a:lnTo>
                <a:lnTo>
                  <a:pt x="2232030" y="3949670"/>
                </a:lnTo>
                <a:lnTo>
                  <a:pt x="2219998" y="3952678"/>
                </a:lnTo>
                <a:lnTo>
                  <a:pt x="2216990" y="3943654"/>
                </a:lnTo>
                <a:lnTo>
                  <a:pt x="2216990" y="3931621"/>
                </a:lnTo>
                <a:lnTo>
                  <a:pt x="2226014" y="3928613"/>
                </a:lnTo>
                <a:lnTo>
                  <a:pt x="2226014" y="3922597"/>
                </a:lnTo>
                <a:lnTo>
                  <a:pt x="2213982" y="3922597"/>
                </a:lnTo>
                <a:lnTo>
                  <a:pt x="2189917" y="3922597"/>
                </a:lnTo>
                <a:lnTo>
                  <a:pt x="2198941" y="3910564"/>
                </a:lnTo>
                <a:lnTo>
                  <a:pt x="2204957" y="3898532"/>
                </a:lnTo>
                <a:lnTo>
                  <a:pt x="2213982" y="3886499"/>
                </a:lnTo>
                <a:lnTo>
                  <a:pt x="2223006" y="3880483"/>
                </a:lnTo>
                <a:lnTo>
                  <a:pt x="2226014" y="3886499"/>
                </a:lnTo>
                <a:lnTo>
                  <a:pt x="2232030" y="3904548"/>
                </a:lnTo>
                <a:lnTo>
                  <a:pt x="2244063" y="3889507"/>
                </a:lnTo>
                <a:lnTo>
                  <a:pt x="2253087" y="3868450"/>
                </a:lnTo>
                <a:lnTo>
                  <a:pt x="2250079" y="3853410"/>
                </a:lnTo>
                <a:lnTo>
                  <a:pt x="2247071" y="3835361"/>
                </a:lnTo>
                <a:lnTo>
                  <a:pt x="2256095" y="3820320"/>
                </a:lnTo>
                <a:lnTo>
                  <a:pt x="2253087" y="3805280"/>
                </a:lnTo>
                <a:lnTo>
                  <a:pt x="2256095" y="3796255"/>
                </a:lnTo>
                <a:lnTo>
                  <a:pt x="2259104" y="3787231"/>
                </a:lnTo>
                <a:lnTo>
                  <a:pt x="2259104" y="3769182"/>
                </a:lnTo>
                <a:lnTo>
                  <a:pt x="2250079" y="3766174"/>
                </a:lnTo>
                <a:lnTo>
                  <a:pt x="2244063" y="3769182"/>
                </a:lnTo>
                <a:lnTo>
                  <a:pt x="2241055" y="3784223"/>
                </a:lnTo>
                <a:lnTo>
                  <a:pt x="2238047" y="3793247"/>
                </a:lnTo>
                <a:lnTo>
                  <a:pt x="2238047" y="3811296"/>
                </a:lnTo>
                <a:lnTo>
                  <a:pt x="2232030" y="3820320"/>
                </a:lnTo>
                <a:lnTo>
                  <a:pt x="2223006" y="3814304"/>
                </a:lnTo>
                <a:lnTo>
                  <a:pt x="2223006" y="3802272"/>
                </a:lnTo>
                <a:lnTo>
                  <a:pt x="2223006" y="3784223"/>
                </a:lnTo>
                <a:lnTo>
                  <a:pt x="2229022" y="3772190"/>
                </a:lnTo>
                <a:lnTo>
                  <a:pt x="2232030" y="3766174"/>
                </a:lnTo>
                <a:lnTo>
                  <a:pt x="2232030" y="3751134"/>
                </a:lnTo>
                <a:lnTo>
                  <a:pt x="2235038" y="3730077"/>
                </a:lnTo>
                <a:lnTo>
                  <a:pt x="2238047" y="3718044"/>
                </a:lnTo>
                <a:lnTo>
                  <a:pt x="2250079" y="3706012"/>
                </a:lnTo>
                <a:lnTo>
                  <a:pt x="2244063" y="3690971"/>
                </a:lnTo>
                <a:lnTo>
                  <a:pt x="2241055" y="3675930"/>
                </a:lnTo>
                <a:lnTo>
                  <a:pt x="2241055" y="3663898"/>
                </a:lnTo>
                <a:lnTo>
                  <a:pt x="2238047" y="3645849"/>
                </a:lnTo>
                <a:lnTo>
                  <a:pt x="2247071" y="3645849"/>
                </a:lnTo>
                <a:lnTo>
                  <a:pt x="2253087" y="3624792"/>
                </a:lnTo>
                <a:lnTo>
                  <a:pt x="2262112" y="3606744"/>
                </a:lnTo>
                <a:lnTo>
                  <a:pt x="2268128" y="3588695"/>
                </a:lnTo>
                <a:lnTo>
                  <a:pt x="2277152" y="3564630"/>
                </a:lnTo>
                <a:lnTo>
                  <a:pt x="2280160" y="3543573"/>
                </a:lnTo>
                <a:lnTo>
                  <a:pt x="2286177" y="3531540"/>
                </a:lnTo>
                <a:lnTo>
                  <a:pt x="2283169" y="3474386"/>
                </a:lnTo>
                <a:lnTo>
                  <a:pt x="2283169" y="3456337"/>
                </a:lnTo>
                <a:lnTo>
                  <a:pt x="2295201" y="3447313"/>
                </a:lnTo>
                <a:lnTo>
                  <a:pt x="2295201" y="3435280"/>
                </a:lnTo>
                <a:lnTo>
                  <a:pt x="2289185" y="3426256"/>
                </a:lnTo>
                <a:lnTo>
                  <a:pt x="2295201" y="3417232"/>
                </a:lnTo>
                <a:lnTo>
                  <a:pt x="2301217" y="3387150"/>
                </a:lnTo>
                <a:lnTo>
                  <a:pt x="2310242" y="3342028"/>
                </a:lnTo>
                <a:lnTo>
                  <a:pt x="2313250" y="3272841"/>
                </a:lnTo>
                <a:lnTo>
                  <a:pt x="2322274" y="3203655"/>
                </a:lnTo>
                <a:lnTo>
                  <a:pt x="2319266" y="3167557"/>
                </a:lnTo>
                <a:lnTo>
                  <a:pt x="2316258" y="3152516"/>
                </a:lnTo>
                <a:lnTo>
                  <a:pt x="2292193" y="3131460"/>
                </a:lnTo>
                <a:lnTo>
                  <a:pt x="2265120" y="3116419"/>
                </a:lnTo>
                <a:lnTo>
                  <a:pt x="2232030" y="3101378"/>
                </a:lnTo>
                <a:lnTo>
                  <a:pt x="2204957" y="3086338"/>
                </a:lnTo>
                <a:lnTo>
                  <a:pt x="2189917" y="3068289"/>
                </a:lnTo>
                <a:lnTo>
                  <a:pt x="2168860" y="3047232"/>
                </a:lnTo>
                <a:lnTo>
                  <a:pt x="2177884" y="3035200"/>
                </a:lnTo>
                <a:lnTo>
                  <a:pt x="2162843" y="3011135"/>
                </a:lnTo>
                <a:lnTo>
                  <a:pt x="2150811" y="2993086"/>
                </a:lnTo>
                <a:lnTo>
                  <a:pt x="2138778" y="2972029"/>
                </a:lnTo>
                <a:lnTo>
                  <a:pt x="2126746" y="2941948"/>
                </a:lnTo>
                <a:lnTo>
                  <a:pt x="2108697" y="2911866"/>
                </a:lnTo>
                <a:lnTo>
                  <a:pt x="2093657" y="2881785"/>
                </a:lnTo>
                <a:lnTo>
                  <a:pt x="2078616" y="2866744"/>
                </a:lnTo>
                <a:lnTo>
                  <a:pt x="2060567" y="2857720"/>
                </a:lnTo>
                <a:lnTo>
                  <a:pt x="2063575" y="2839671"/>
                </a:lnTo>
                <a:lnTo>
                  <a:pt x="2054551" y="2830647"/>
                </a:lnTo>
                <a:lnTo>
                  <a:pt x="2057559" y="2815606"/>
                </a:lnTo>
                <a:lnTo>
                  <a:pt x="2063575" y="2803574"/>
                </a:lnTo>
                <a:lnTo>
                  <a:pt x="2069592" y="2794549"/>
                </a:lnTo>
                <a:lnTo>
                  <a:pt x="2078616" y="2794549"/>
                </a:lnTo>
                <a:lnTo>
                  <a:pt x="2087640" y="2788533"/>
                </a:lnTo>
                <a:lnTo>
                  <a:pt x="2093657" y="2776501"/>
                </a:lnTo>
                <a:lnTo>
                  <a:pt x="2093657" y="2767476"/>
                </a:lnTo>
                <a:lnTo>
                  <a:pt x="2087640" y="2767476"/>
                </a:lnTo>
                <a:lnTo>
                  <a:pt x="2081624" y="2773493"/>
                </a:lnTo>
                <a:lnTo>
                  <a:pt x="2075608" y="2773493"/>
                </a:lnTo>
                <a:lnTo>
                  <a:pt x="2066583" y="2767476"/>
                </a:lnTo>
                <a:lnTo>
                  <a:pt x="2066583" y="2752436"/>
                </a:lnTo>
                <a:lnTo>
                  <a:pt x="2069592" y="2737395"/>
                </a:lnTo>
                <a:lnTo>
                  <a:pt x="2075608" y="2719346"/>
                </a:lnTo>
                <a:lnTo>
                  <a:pt x="2081624" y="2707314"/>
                </a:lnTo>
                <a:lnTo>
                  <a:pt x="2087640" y="2698289"/>
                </a:lnTo>
                <a:lnTo>
                  <a:pt x="2099673" y="2689265"/>
                </a:lnTo>
                <a:lnTo>
                  <a:pt x="2114713" y="2680241"/>
                </a:lnTo>
                <a:lnTo>
                  <a:pt x="2120730" y="2668208"/>
                </a:lnTo>
                <a:lnTo>
                  <a:pt x="2120730" y="2653167"/>
                </a:lnTo>
                <a:lnTo>
                  <a:pt x="2132762" y="2653167"/>
                </a:lnTo>
                <a:lnTo>
                  <a:pt x="2144795" y="2644143"/>
                </a:lnTo>
                <a:lnTo>
                  <a:pt x="2150811" y="2623086"/>
                </a:lnTo>
                <a:lnTo>
                  <a:pt x="2150811" y="2602029"/>
                </a:lnTo>
                <a:lnTo>
                  <a:pt x="2150811" y="2580972"/>
                </a:lnTo>
                <a:lnTo>
                  <a:pt x="2147803" y="2559916"/>
                </a:lnTo>
                <a:lnTo>
                  <a:pt x="2144795" y="2550891"/>
                </a:lnTo>
                <a:lnTo>
                  <a:pt x="2135770" y="2535851"/>
                </a:lnTo>
                <a:lnTo>
                  <a:pt x="2126746" y="2532842"/>
                </a:lnTo>
                <a:lnTo>
                  <a:pt x="2123738" y="2526826"/>
                </a:lnTo>
                <a:lnTo>
                  <a:pt x="2123738" y="2517802"/>
                </a:lnTo>
                <a:lnTo>
                  <a:pt x="2123738" y="2508777"/>
                </a:lnTo>
                <a:lnTo>
                  <a:pt x="2120730" y="2502761"/>
                </a:lnTo>
                <a:lnTo>
                  <a:pt x="2111705" y="2499753"/>
                </a:lnTo>
                <a:lnTo>
                  <a:pt x="2102681" y="2499753"/>
                </a:lnTo>
                <a:lnTo>
                  <a:pt x="2096665" y="2502761"/>
                </a:lnTo>
                <a:lnTo>
                  <a:pt x="2093657" y="2508777"/>
                </a:lnTo>
                <a:lnTo>
                  <a:pt x="2081624" y="2511786"/>
                </a:lnTo>
                <a:lnTo>
                  <a:pt x="2075608" y="2517802"/>
                </a:lnTo>
                <a:lnTo>
                  <a:pt x="2078616" y="2523818"/>
                </a:lnTo>
                <a:lnTo>
                  <a:pt x="2081624" y="2529834"/>
                </a:lnTo>
                <a:lnTo>
                  <a:pt x="2081624" y="2538859"/>
                </a:lnTo>
                <a:lnTo>
                  <a:pt x="2069592" y="2541867"/>
                </a:lnTo>
                <a:lnTo>
                  <a:pt x="2060567" y="2532842"/>
                </a:lnTo>
                <a:lnTo>
                  <a:pt x="2051543" y="2523818"/>
                </a:lnTo>
                <a:lnTo>
                  <a:pt x="2042518" y="2517802"/>
                </a:lnTo>
                <a:lnTo>
                  <a:pt x="2030486" y="2514794"/>
                </a:lnTo>
                <a:lnTo>
                  <a:pt x="2024470" y="2511786"/>
                </a:lnTo>
                <a:lnTo>
                  <a:pt x="2015445" y="2514794"/>
                </a:lnTo>
                <a:lnTo>
                  <a:pt x="2003413" y="2511786"/>
                </a:lnTo>
                <a:lnTo>
                  <a:pt x="1997397" y="2493737"/>
                </a:lnTo>
                <a:lnTo>
                  <a:pt x="1988372" y="2484712"/>
                </a:lnTo>
                <a:lnTo>
                  <a:pt x="1982356" y="2481704"/>
                </a:lnTo>
                <a:lnTo>
                  <a:pt x="1973332" y="2475688"/>
                </a:lnTo>
                <a:lnTo>
                  <a:pt x="1964307" y="2469672"/>
                </a:lnTo>
                <a:lnTo>
                  <a:pt x="1961299" y="2478696"/>
                </a:lnTo>
                <a:lnTo>
                  <a:pt x="1958291" y="2481704"/>
                </a:lnTo>
                <a:lnTo>
                  <a:pt x="1949266" y="2475688"/>
                </a:lnTo>
                <a:lnTo>
                  <a:pt x="1946258" y="2469672"/>
                </a:lnTo>
                <a:lnTo>
                  <a:pt x="1946258" y="2460647"/>
                </a:lnTo>
                <a:lnTo>
                  <a:pt x="1949266" y="2454631"/>
                </a:lnTo>
                <a:lnTo>
                  <a:pt x="1949266" y="2445607"/>
                </a:lnTo>
                <a:lnTo>
                  <a:pt x="1973332" y="2448615"/>
                </a:lnTo>
                <a:lnTo>
                  <a:pt x="1991380" y="2454631"/>
                </a:lnTo>
                <a:lnTo>
                  <a:pt x="1997397" y="2460647"/>
                </a:lnTo>
                <a:lnTo>
                  <a:pt x="2009429" y="2472680"/>
                </a:lnTo>
                <a:lnTo>
                  <a:pt x="2018453" y="2481704"/>
                </a:lnTo>
                <a:lnTo>
                  <a:pt x="2021462" y="2487721"/>
                </a:lnTo>
                <a:lnTo>
                  <a:pt x="2015445" y="2490729"/>
                </a:lnTo>
                <a:lnTo>
                  <a:pt x="2013941" y="2495241"/>
                </a:lnTo>
                <a:lnTo>
                  <a:pt x="2021462" y="2487721"/>
                </a:lnTo>
                <a:lnTo>
                  <a:pt x="2030486" y="2490729"/>
                </a:lnTo>
                <a:lnTo>
                  <a:pt x="2036502" y="2496745"/>
                </a:lnTo>
                <a:lnTo>
                  <a:pt x="2048535" y="2502761"/>
                </a:lnTo>
                <a:lnTo>
                  <a:pt x="2060567" y="2502761"/>
                </a:lnTo>
                <a:lnTo>
                  <a:pt x="2069592" y="2499753"/>
                </a:lnTo>
                <a:lnTo>
                  <a:pt x="2081624" y="2493737"/>
                </a:lnTo>
                <a:lnTo>
                  <a:pt x="2096665" y="2487721"/>
                </a:lnTo>
                <a:lnTo>
                  <a:pt x="2111705" y="2484712"/>
                </a:lnTo>
                <a:lnTo>
                  <a:pt x="2126746" y="2487721"/>
                </a:lnTo>
                <a:lnTo>
                  <a:pt x="2135770" y="2493737"/>
                </a:lnTo>
                <a:lnTo>
                  <a:pt x="2144795" y="2499753"/>
                </a:lnTo>
                <a:lnTo>
                  <a:pt x="2150811" y="2508777"/>
                </a:lnTo>
                <a:lnTo>
                  <a:pt x="2156827" y="2514794"/>
                </a:lnTo>
                <a:lnTo>
                  <a:pt x="2159835" y="2523818"/>
                </a:lnTo>
                <a:lnTo>
                  <a:pt x="2165852" y="2517802"/>
                </a:lnTo>
                <a:lnTo>
                  <a:pt x="2165852" y="2502761"/>
                </a:lnTo>
                <a:lnTo>
                  <a:pt x="2180892" y="2490729"/>
                </a:lnTo>
                <a:lnTo>
                  <a:pt x="2189917" y="2478696"/>
                </a:lnTo>
                <a:lnTo>
                  <a:pt x="2192925" y="2469672"/>
                </a:lnTo>
                <a:lnTo>
                  <a:pt x="2195933" y="2457639"/>
                </a:lnTo>
                <a:lnTo>
                  <a:pt x="2216990" y="2445607"/>
                </a:lnTo>
                <a:lnTo>
                  <a:pt x="2226014" y="2445607"/>
                </a:lnTo>
                <a:lnTo>
                  <a:pt x="2232030" y="2439591"/>
                </a:lnTo>
                <a:lnTo>
                  <a:pt x="2247071" y="2439591"/>
                </a:lnTo>
                <a:lnTo>
                  <a:pt x="2259104" y="2433574"/>
                </a:lnTo>
                <a:lnTo>
                  <a:pt x="2271136" y="2424550"/>
                </a:lnTo>
                <a:close/>
                <a:moveTo>
                  <a:pt x="6983368" y="2412517"/>
                </a:moveTo>
                <a:lnTo>
                  <a:pt x="6992391" y="2415526"/>
                </a:lnTo>
                <a:lnTo>
                  <a:pt x="6992391" y="2436582"/>
                </a:lnTo>
                <a:lnTo>
                  <a:pt x="6992391" y="2445607"/>
                </a:lnTo>
                <a:lnTo>
                  <a:pt x="6980359" y="2439591"/>
                </a:lnTo>
                <a:lnTo>
                  <a:pt x="6971335" y="2430566"/>
                </a:lnTo>
                <a:lnTo>
                  <a:pt x="6965319" y="2418534"/>
                </a:lnTo>
                <a:close/>
                <a:moveTo>
                  <a:pt x="6869059" y="2388452"/>
                </a:moveTo>
                <a:lnTo>
                  <a:pt x="6884098" y="2391460"/>
                </a:lnTo>
                <a:lnTo>
                  <a:pt x="6899140" y="2403493"/>
                </a:lnTo>
                <a:lnTo>
                  <a:pt x="6896131" y="2421542"/>
                </a:lnTo>
                <a:lnTo>
                  <a:pt x="6887108" y="2424550"/>
                </a:lnTo>
                <a:lnTo>
                  <a:pt x="6878084" y="2403493"/>
                </a:lnTo>
                <a:lnTo>
                  <a:pt x="6872066" y="2397477"/>
                </a:lnTo>
                <a:close/>
                <a:moveTo>
                  <a:pt x="3639834" y="2385444"/>
                </a:moveTo>
                <a:lnTo>
                  <a:pt x="3654874" y="2388452"/>
                </a:lnTo>
                <a:lnTo>
                  <a:pt x="3666907" y="2391460"/>
                </a:lnTo>
                <a:lnTo>
                  <a:pt x="3645850" y="2385444"/>
                </a:lnTo>
                <a:close/>
                <a:moveTo>
                  <a:pt x="1949266" y="2376420"/>
                </a:moveTo>
                <a:lnTo>
                  <a:pt x="1937234" y="2379428"/>
                </a:lnTo>
                <a:lnTo>
                  <a:pt x="1928210" y="2382436"/>
                </a:lnTo>
                <a:close/>
                <a:moveTo>
                  <a:pt x="1874063" y="2370404"/>
                </a:moveTo>
                <a:lnTo>
                  <a:pt x="1883088" y="2376420"/>
                </a:lnTo>
                <a:lnTo>
                  <a:pt x="1895120" y="2379428"/>
                </a:lnTo>
                <a:close/>
                <a:moveTo>
                  <a:pt x="4952882" y="2364387"/>
                </a:moveTo>
                <a:lnTo>
                  <a:pt x="5007028" y="2415526"/>
                </a:lnTo>
                <a:lnTo>
                  <a:pt x="4979955" y="2388452"/>
                </a:lnTo>
                <a:close/>
                <a:moveTo>
                  <a:pt x="4874671" y="2304225"/>
                </a:moveTo>
                <a:lnTo>
                  <a:pt x="4868808" y="2333539"/>
                </a:lnTo>
                <a:lnTo>
                  <a:pt x="4869711" y="2335120"/>
                </a:lnTo>
                <a:lnTo>
                  <a:pt x="4871662" y="2328290"/>
                </a:lnTo>
                <a:close/>
                <a:moveTo>
                  <a:pt x="6530394" y="2296579"/>
                </a:moveTo>
                <a:lnTo>
                  <a:pt x="6559222" y="2328290"/>
                </a:lnTo>
                <a:lnTo>
                  <a:pt x="6532149" y="2298209"/>
                </a:lnTo>
                <a:close/>
                <a:moveTo>
                  <a:pt x="1849998" y="2283168"/>
                </a:moveTo>
                <a:lnTo>
                  <a:pt x="1822925" y="2286176"/>
                </a:lnTo>
                <a:lnTo>
                  <a:pt x="1868047" y="2283168"/>
                </a:lnTo>
                <a:close/>
                <a:moveTo>
                  <a:pt x="6875075" y="2268127"/>
                </a:moveTo>
                <a:lnTo>
                  <a:pt x="6899140" y="2271135"/>
                </a:lnTo>
                <a:lnTo>
                  <a:pt x="6914182" y="2274144"/>
                </a:lnTo>
                <a:lnTo>
                  <a:pt x="6914182" y="2289184"/>
                </a:lnTo>
                <a:lnTo>
                  <a:pt x="6917189" y="2307233"/>
                </a:lnTo>
                <a:lnTo>
                  <a:pt x="6908163" y="2328290"/>
                </a:lnTo>
                <a:lnTo>
                  <a:pt x="6899140" y="2331298"/>
                </a:lnTo>
                <a:lnTo>
                  <a:pt x="6896131" y="2349347"/>
                </a:lnTo>
                <a:lnTo>
                  <a:pt x="6899140" y="2361379"/>
                </a:lnTo>
                <a:lnTo>
                  <a:pt x="6905156" y="2367395"/>
                </a:lnTo>
                <a:lnTo>
                  <a:pt x="6917189" y="2373412"/>
                </a:lnTo>
                <a:lnTo>
                  <a:pt x="6926214" y="2370404"/>
                </a:lnTo>
                <a:lnTo>
                  <a:pt x="6932228" y="2376420"/>
                </a:lnTo>
                <a:lnTo>
                  <a:pt x="6944261" y="2376420"/>
                </a:lnTo>
                <a:lnTo>
                  <a:pt x="6950279" y="2385444"/>
                </a:lnTo>
                <a:lnTo>
                  <a:pt x="6950279" y="2394469"/>
                </a:lnTo>
                <a:lnTo>
                  <a:pt x="6962312" y="2403493"/>
                </a:lnTo>
                <a:lnTo>
                  <a:pt x="6956293" y="2412517"/>
                </a:lnTo>
                <a:lnTo>
                  <a:pt x="6950279" y="2403493"/>
                </a:lnTo>
                <a:lnTo>
                  <a:pt x="6935238" y="2394469"/>
                </a:lnTo>
                <a:lnTo>
                  <a:pt x="6929221" y="2388452"/>
                </a:lnTo>
                <a:lnTo>
                  <a:pt x="6917189" y="2391460"/>
                </a:lnTo>
                <a:lnTo>
                  <a:pt x="6914182" y="2379428"/>
                </a:lnTo>
                <a:lnTo>
                  <a:pt x="6902149" y="2376420"/>
                </a:lnTo>
                <a:lnTo>
                  <a:pt x="6893124" y="2385444"/>
                </a:lnTo>
                <a:lnTo>
                  <a:pt x="6881091" y="2382436"/>
                </a:lnTo>
                <a:lnTo>
                  <a:pt x="6878084" y="2364387"/>
                </a:lnTo>
                <a:lnTo>
                  <a:pt x="6863042" y="2355363"/>
                </a:lnTo>
                <a:lnTo>
                  <a:pt x="6863042" y="2340322"/>
                </a:lnTo>
                <a:lnTo>
                  <a:pt x="6860033" y="2334306"/>
                </a:lnTo>
                <a:lnTo>
                  <a:pt x="6857026" y="2325282"/>
                </a:lnTo>
                <a:lnTo>
                  <a:pt x="6875075" y="2322274"/>
                </a:lnTo>
                <a:lnTo>
                  <a:pt x="6872066" y="2310241"/>
                </a:lnTo>
                <a:lnTo>
                  <a:pt x="6872066" y="2292192"/>
                </a:lnTo>
                <a:close/>
                <a:moveTo>
                  <a:pt x="2400485" y="2265119"/>
                </a:moveTo>
                <a:lnTo>
                  <a:pt x="2415526" y="2265119"/>
                </a:lnTo>
                <a:lnTo>
                  <a:pt x="2421542" y="2265119"/>
                </a:lnTo>
                <a:lnTo>
                  <a:pt x="2427559" y="2271135"/>
                </a:lnTo>
                <a:lnTo>
                  <a:pt x="2427559" y="2277152"/>
                </a:lnTo>
                <a:lnTo>
                  <a:pt x="2421542" y="2280160"/>
                </a:lnTo>
                <a:lnTo>
                  <a:pt x="2406502" y="2280160"/>
                </a:lnTo>
                <a:lnTo>
                  <a:pt x="2394469" y="2280160"/>
                </a:lnTo>
                <a:lnTo>
                  <a:pt x="2388453" y="2271135"/>
                </a:lnTo>
                <a:close/>
                <a:moveTo>
                  <a:pt x="2135770" y="2262111"/>
                </a:moveTo>
                <a:lnTo>
                  <a:pt x="2147803" y="2262111"/>
                </a:lnTo>
                <a:lnTo>
                  <a:pt x="2156827" y="2265119"/>
                </a:lnTo>
                <a:lnTo>
                  <a:pt x="2168860" y="2271135"/>
                </a:lnTo>
                <a:lnTo>
                  <a:pt x="2174876" y="2277152"/>
                </a:lnTo>
                <a:lnTo>
                  <a:pt x="2162843" y="2283168"/>
                </a:lnTo>
                <a:lnTo>
                  <a:pt x="2153819" y="2283168"/>
                </a:lnTo>
                <a:lnTo>
                  <a:pt x="2147803" y="2289184"/>
                </a:lnTo>
                <a:lnTo>
                  <a:pt x="2141787" y="2280160"/>
                </a:lnTo>
                <a:lnTo>
                  <a:pt x="2135770" y="2274144"/>
                </a:lnTo>
                <a:lnTo>
                  <a:pt x="2126746" y="2271135"/>
                </a:lnTo>
                <a:close/>
                <a:moveTo>
                  <a:pt x="6619383" y="2229022"/>
                </a:moveTo>
                <a:lnTo>
                  <a:pt x="6634425" y="2229022"/>
                </a:lnTo>
                <a:lnTo>
                  <a:pt x="6646457" y="2232030"/>
                </a:lnTo>
                <a:lnTo>
                  <a:pt x="6640441" y="2241054"/>
                </a:lnTo>
                <a:lnTo>
                  <a:pt x="6634425" y="2250079"/>
                </a:lnTo>
                <a:lnTo>
                  <a:pt x="6634425" y="2265119"/>
                </a:lnTo>
                <a:lnTo>
                  <a:pt x="6622392" y="2268127"/>
                </a:lnTo>
                <a:lnTo>
                  <a:pt x="6613369" y="2274144"/>
                </a:lnTo>
                <a:lnTo>
                  <a:pt x="6598327" y="2271135"/>
                </a:lnTo>
                <a:lnTo>
                  <a:pt x="6589303" y="2259103"/>
                </a:lnTo>
                <a:lnTo>
                  <a:pt x="6589303" y="2244062"/>
                </a:lnTo>
                <a:lnTo>
                  <a:pt x="6604344" y="2238046"/>
                </a:lnTo>
                <a:close/>
                <a:moveTo>
                  <a:pt x="2256095" y="2229022"/>
                </a:moveTo>
                <a:lnTo>
                  <a:pt x="2268128" y="2232030"/>
                </a:lnTo>
                <a:lnTo>
                  <a:pt x="2283169" y="2235038"/>
                </a:lnTo>
                <a:lnTo>
                  <a:pt x="2298209" y="2238046"/>
                </a:lnTo>
                <a:lnTo>
                  <a:pt x="2310242" y="2238046"/>
                </a:lnTo>
                <a:lnTo>
                  <a:pt x="2325282" y="2241054"/>
                </a:lnTo>
                <a:lnTo>
                  <a:pt x="2334307" y="2244062"/>
                </a:lnTo>
                <a:lnTo>
                  <a:pt x="2343331" y="2250079"/>
                </a:lnTo>
                <a:lnTo>
                  <a:pt x="2358372" y="2259103"/>
                </a:lnTo>
                <a:lnTo>
                  <a:pt x="2361380" y="2265119"/>
                </a:lnTo>
                <a:lnTo>
                  <a:pt x="2355364" y="2271135"/>
                </a:lnTo>
                <a:lnTo>
                  <a:pt x="2340323" y="2268127"/>
                </a:lnTo>
                <a:lnTo>
                  <a:pt x="2331299" y="2268127"/>
                </a:lnTo>
                <a:lnTo>
                  <a:pt x="2319266" y="2271135"/>
                </a:lnTo>
                <a:lnTo>
                  <a:pt x="2310242" y="2271135"/>
                </a:lnTo>
                <a:lnTo>
                  <a:pt x="2304225" y="2265119"/>
                </a:lnTo>
                <a:lnTo>
                  <a:pt x="2295201" y="2268127"/>
                </a:lnTo>
                <a:lnTo>
                  <a:pt x="2292193" y="2277152"/>
                </a:lnTo>
                <a:lnTo>
                  <a:pt x="2292193" y="2286176"/>
                </a:lnTo>
                <a:lnTo>
                  <a:pt x="2286177" y="2289184"/>
                </a:lnTo>
                <a:lnTo>
                  <a:pt x="2280160" y="2280160"/>
                </a:lnTo>
                <a:lnTo>
                  <a:pt x="2280160" y="2274144"/>
                </a:lnTo>
                <a:lnTo>
                  <a:pt x="2268128" y="2274144"/>
                </a:lnTo>
                <a:lnTo>
                  <a:pt x="2244063" y="2274144"/>
                </a:lnTo>
                <a:lnTo>
                  <a:pt x="2219998" y="2271135"/>
                </a:lnTo>
                <a:lnTo>
                  <a:pt x="2219998" y="2259103"/>
                </a:lnTo>
                <a:lnTo>
                  <a:pt x="2229022" y="2259103"/>
                </a:lnTo>
                <a:lnTo>
                  <a:pt x="2241055" y="2256095"/>
                </a:lnTo>
                <a:lnTo>
                  <a:pt x="2250079" y="2259103"/>
                </a:lnTo>
                <a:lnTo>
                  <a:pt x="2262112" y="2259103"/>
                </a:lnTo>
                <a:lnTo>
                  <a:pt x="2262112" y="2250079"/>
                </a:lnTo>
                <a:lnTo>
                  <a:pt x="2253087" y="2238046"/>
                </a:lnTo>
                <a:lnTo>
                  <a:pt x="2244063" y="2232030"/>
                </a:lnTo>
                <a:close/>
                <a:moveTo>
                  <a:pt x="285772" y="2226014"/>
                </a:moveTo>
                <a:lnTo>
                  <a:pt x="291788" y="2229022"/>
                </a:lnTo>
                <a:lnTo>
                  <a:pt x="300813" y="2235038"/>
                </a:lnTo>
                <a:lnTo>
                  <a:pt x="303821" y="2247070"/>
                </a:lnTo>
                <a:lnTo>
                  <a:pt x="291788" y="2250079"/>
                </a:lnTo>
                <a:lnTo>
                  <a:pt x="285772" y="2256095"/>
                </a:lnTo>
                <a:lnTo>
                  <a:pt x="279756" y="2244062"/>
                </a:lnTo>
                <a:lnTo>
                  <a:pt x="279756" y="2235038"/>
                </a:lnTo>
                <a:close/>
                <a:moveTo>
                  <a:pt x="261707" y="2204957"/>
                </a:moveTo>
                <a:lnTo>
                  <a:pt x="270732" y="2207965"/>
                </a:lnTo>
                <a:lnTo>
                  <a:pt x="273740" y="2213981"/>
                </a:lnTo>
                <a:lnTo>
                  <a:pt x="270732" y="2219997"/>
                </a:lnTo>
                <a:lnTo>
                  <a:pt x="261707" y="2213981"/>
                </a:lnTo>
                <a:lnTo>
                  <a:pt x="255691" y="2210973"/>
                </a:lnTo>
                <a:close/>
                <a:moveTo>
                  <a:pt x="225610" y="2186908"/>
                </a:moveTo>
                <a:lnTo>
                  <a:pt x="231626" y="2186908"/>
                </a:lnTo>
                <a:lnTo>
                  <a:pt x="234634" y="2195932"/>
                </a:lnTo>
                <a:lnTo>
                  <a:pt x="228618" y="2198940"/>
                </a:lnTo>
                <a:lnTo>
                  <a:pt x="225610" y="2192924"/>
                </a:lnTo>
                <a:close/>
                <a:moveTo>
                  <a:pt x="189512" y="2174875"/>
                </a:moveTo>
                <a:lnTo>
                  <a:pt x="195528" y="2174875"/>
                </a:lnTo>
                <a:lnTo>
                  <a:pt x="198536" y="2180892"/>
                </a:lnTo>
                <a:lnTo>
                  <a:pt x="192520" y="2180892"/>
                </a:lnTo>
                <a:close/>
                <a:moveTo>
                  <a:pt x="2030486" y="2150810"/>
                </a:moveTo>
                <a:lnTo>
                  <a:pt x="2057559" y="2150810"/>
                </a:lnTo>
                <a:lnTo>
                  <a:pt x="2081624" y="2156827"/>
                </a:lnTo>
                <a:lnTo>
                  <a:pt x="2102681" y="2165851"/>
                </a:lnTo>
                <a:lnTo>
                  <a:pt x="2126746" y="2171867"/>
                </a:lnTo>
                <a:lnTo>
                  <a:pt x="2135770" y="2180892"/>
                </a:lnTo>
                <a:lnTo>
                  <a:pt x="2144795" y="2186908"/>
                </a:lnTo>
                <a:lnTo>
                  <a:pt x="2165852" y="2195932"/>
                </a:lnTo>
                <a:lnTo>
                  <a:pt x="2183900" y="2201949"/>
                </a:lnTo>
                <a:lnTo>
                  <a:pt x="2201949" y="2210973"/>
                </a:lnTo>
                <a:lnTo>
                  <a:pt x="2219998" y="2219997"/>
                </a:lnTo>
                <a:lnTo>
                  <a:pt x="2210973" y="2226014"/>
                </a:lnTo>
                <a:lnTo>
                  <a:pt x="2198941" y="2229022"/>
                </a:lnTo>
                <a:lnTo>
                  <a:pt x="2195933" y="2235038"/>
                </a:lnTo>
                <a:lnTo>
                  <a:pt x="2192925" y="2235038"/>
                </a:lnTo>
                <a:lnTo>
                  <a:pt x="2180892" y="2229022"/>
                </a:lnTo>
                <a:lnTo>
                  <a:pt x="2165852" y="2229022"/>
                </a:lnTo>
                <a:lnTo>
                  <a:pt x="2156827" y="2235038"/>
                </a:lnTo>
                <a:lnTo>
                  <a:pt x="2144795" y="2232030"/>
                </a:lnTo>
                <a:lnTo>
                  <a:pt x="2147803" y="2219997"/>
                </a:lnTo>
                <a:lnTo>
                  <a:pt x="2144795" y="2210973"/>
                </a:lnTo>
                <a:lnTo>
                  <a:pt x="2126746" y="2210973"/>
                </a:lnTo>
                <a:lnTo>
                  <a:pt x="2120730" y="2198940"/>
                </a:lnTo>
                <a:lnTo>
                  <a:pt x="2111705" y="2195932"/>
                </a:lnTo>
                <a:lnTo>
                  <a:pt x="2090648" y="2189916"/>
                </a:lnTo>
                <a:lnTo>
                  <a:pt x="2084632" y="2183900"/>
                </a:lnTo>
                <a:lnTo>
                  <a:pt x="2063575" y="2177884"/>
                </a:lnTo>
                <a:lnTo>
                  <a:pt x="2042518" y="2174875"/>
                </a:lnTo>
                <a:lnTo>
                  <a:pt x="2036502" y="2168859"/>
                </a:lnTo>
                <a:lnTo>
                  <a:pt x="2021462" y="2165851"/>
                </a:lnTo>
                <a:lnTo>
                  <a:pt x="2012437" y="2171867"/>
                </a:lnTo>
                <a:lnTo>
                  <a:pt x="2000405" y="2177884"/>
                </a:lnTo>
                <a:lnTo>
                  <a:pt x="1988372" y="2183900"/>
                </a:lnTo>
                <a:lnTo>
                  <a:pt x="1970323" y="2183900"/>
                </a:lnTo>
                <a:lnTo>
                  <a:pt x="1973332" y="2174875"/>
                </a:lnTo>
                <a:lnTo>
                  <a:pt x="1985364" y="2159835"/>
                </a:lnTo>
                <a:lnTo>
                  <a:pt x="2009429" y="2153819"/>
                </a:lnTo>
                <a:close/>
                <a:moveTo>
                  <a:pt x="6896131" y="2099672"/>
                </a:moveTo>
                <a:lnTo>
                  <a:pt x="6908163" y="2105689"/>
                </a:lnTo>
                <a:lnTo>
                  <a:pt x="6902149" y="2126745"/>
                </a:lnTo>
                <a:lnTo>
                  <a:pt x="6896131" y="2141786"/>
                </a:lnTo>
                <a:lnTo>
                  <a:pt x="6893124" y="2153819"/>
                </a:lnTo>
                <a:lnTo>
                  <a:pt x="6887108" y="2171867"/>
                </a:lnTo>
                <a:lnTo>
                  <a:pt x="6878084" y="2180892"/>
                </a:lnTo>
                <a:lnTo>
                  <a:pt x="6869059" y="2162843"/>
                </a:lnTo>
                <a:lnTo>
                  <a:pt x="6863042" y="2138778"/>
                </a:lnTo>
                <a:lnTo>
                  <a:pt x="6875075" y="2117721"/>
                </a:lnTo>
                <a:lnTo>
                  <a:pt x="6890117" y="2105689"/>
                </a:lnTo>
                <a:close/>
                <a:moveTo>
                  <a:pt x="2126746" y="2099672"/>
                </a:moveTo>
                <a:lnTo>
                  <a:pt x="2135770" y="2105689"/>
                </a:lnTo>
                <a:lnTo>
                  <a:pt x="2141787" y="2114713"/>
                </a:lnTo>
                <a:lnTo>
                  <a:pt x="2138778" y="2123737"/>
                </a:lnTo>
                <a:lnTo>
                  <a:pt x="2132762" y="2117721"/>
                </a:lnTo>
                <a:lnTo>
                  <a:pt x="2123738" y="2111705"/>
                </a:lnTo>
                <a:close/>
                <a:moveTo>
                  <a:pt x="5199548" y="2066583"/>
                </a:moveTo>
                <a:lnTo>
                  <a:pt x="5211581" y="2069591"/>
                </a:lnTo>
                <a:lnTo>
                  <a:pt x="5205565" y="2084632"/>
                </a:lnTo>
                <a:close/>
                <a:moveTo>
                  <a:pt x="3787232" y="2036502"/>
                </a:moveTo>
                <a:lnTo>
                  <a:pt x="3791287" y="2039451"/>
                </a:lnTo>
                <a:lnTo>
                  <a:pt x="3791332" y="2039371"/>
                </a:lnTo>
                <a:close/>
                <a:moveTo>
                  <a:pt x="4273045" y="1907152"/>
                </a:moveTo>
                <a:lnTo>
                  <a:pt x="4243214" y="1927904"/>
                </a:lnTo>
                <a:lnTo>
                  <a:pt x="4243314" y="1927976"/>
                </a:lnTo>
                <a:lnTo>
                  <a:pt x="4270037" y="1910160"/>
                </a:lnTo>
                <a:close/>
                <a:moveTo>
                  <a:pt x="2451624" y="1907152"/>
                </a:moveTo>
                <a:lnTo>
                  <a:pt x="2460648" y="1919185"/>
                </a:lnTo>
                <a:lnTo>
                  <a:pt x="2454632" y="1919185"/>
                </a:lnTo>
                <a:lnTo>
                  <a:pt x="2442599" y="1919185"/>
                </a:lnTo>
                <a:lnTo>
                  <a:pt x="2445607" y="1910160"/>
                </a:lnTo>
                <a:close/>
                <a:moveTo>
                  <a:pt x="1245365" y="1904144"/>
                </a:moveTo>
                <a:lnTo>
                  <a:pt x="1311543" y="1931217"/>
                </a:lnTo>
                <a:lnTo>
                  <a:pt x="1272438" y="1913168"/>
                </a:lnTo>
                <a:close/>
                <a:moveTo>
                  <a:pt x="4844589" y="1901136"/>
                </a:moveTo>
                <a:lnTo>
                  <a:pt x="4847597" y="1904144"/>
                </a:lnTo>
                <a:lnTo>
                  <a:pt x="4853614" y="1907152"/>
                </a:lnTo>
                <a:lnTo>
                  <a:pt x="4859630" y="1907152"/>
                </a:lnTo>
                <a:lnTo>
                  <a:pt x="4850606" y="1904144"/>
                </a:lnTo>
                <a:close/>
                <a:moveTo>
                  <a:pt x="4856622" y="1883087"/>
                </a:moveTo>
                <a:lnTo>
                  <a:pt x="4847597" y="1889103"/>
                </a:lnTo>
                <a:lnTo>
                  <a:pt x="4841581" y="1895120"/>
                </a:lnTo>
                <a:close/>
                <a:moveTo>
                  <a:pt x="7112716" y="1871055"/>
                </a:moveTo>
                <a:lnTo>
                  <a:pt x="7124749" y="1871055"/>
                </a:lnTo>
                <a:lnTo>
                  <a:pt x="7130765" y="1880079"/>
                </a:lnTo>
                <a:lnTo>
                  <a:pt x="7139790" y="1886095"/>
                </a:lnTo>
                <a:lnTo>
                  <a:pt x="7145805" y="1895120"/>
                </a:lnTo>
                <a:lnTo>
                  <a:pt x="7142797" y="1907152"/>
                </a:lnTo>
                <a:lnTo>
                  <a:pt x="7136781" y="1910160"/>
                </a:lnTo>
                <a:lnTo>
                  <a:pt x="7133772" y="1919185"/>
                </a:lnTo>
                <a:lnTo>
                  <a:pt x="7133772" y="1931217"/>
                </a:lnTo>
                <a:lnTo>
                  <a:pt x="7127758" y="1946258"/>
                </a:lnTo>
                <a:lnTo>
                  <a:pt x="7115725" y="1943250"/>
                </a:lnTo>
                <a:lnTo>
                  <a:pt x="7115725" y="1937233"/>
                </a:lnTo>
                <a:lnTo>
                  <a:pt x="7118732" y="1925201"/>
                </a:lnTo>
                <a:lnTo>
                  <a:pt x="7106700" y="1925201"/>
                </a:lnTo>
                <a:lnTo>
                  <a:pt x="7109707" y="1916177"/>
                </a:lnTo>
                <a:lnTo>
                  <a:pt x="7115725" y="1907152"/>
                </a:lnTo>
                <a:lnTo>
                  <a:pt x="7115725" y="1901136"/>
                </a:lnTo>
                <a:lnTo>
                  <a:pt x="7112716" y="1892112"/>
                </a:lnTo>
                <a:lnTo>
                  <a:pt x="7100684" y="1895120"/>
                </a:lnTo>
                <a:lnTo>
                  <a:pt x="7088651" y="1898128"/>
                </a:lnTo>
                <a:lnTo>
                  <a:pt x="7094667" y="1889103"/>
                </a:lnTo>
                <a:lnTo>
                  <a:pt x="7103693" y="1883087"/>
                </a:lnTo>
                <a:close/>
                <a:moveTo>
                  <a:pt x="7193936" y="1862030"/>
                </a:moveTo>
                <a:lnTo>
                  <a:pt x="7205969" y="1862030"/>
                </a:lnTo>
                <a:lnTo>
                  <a:pt x="7211985" y="1871055"/>
                </a:lnTo>
                <a:lnTo>
                  <a:pt x="7208976" y="1874063"/>
                </a:lnTo>
                <a:lnTo>
                  <a:pt x="7202962" y="1883087"/>
                </a:lnTo>
                <a:lnTo>
                  <a:pt x="7196944" y="1886095"/>
                </a:lnTo>
                <a:lnTo>
                  <a:pt x="7187920" y="1883087"/>
                </a:lnTo>
                <a:lnTo>
                  <a:pt x="7178897" y="1889103"/>
                </a:lnTo>
                <a:lnTo>
                  <a:pt x="7172879" y="1901136"/>
                </a:lnTo>
                <a:lnTo>
                  <a:pt x="7160846" y="1898128"/>
                </a:lnTo>
                <a:lnTo>
                  <a:pt x="7160846" y="1889103"/>
                </a:lnTo>
                <a:lnTo>
                  <a:pt x="7151823" y="1883087"/>
                </a:lnTo>
                <a:lnTo>
                  <a:pt x="7163855" y="1874063"/>
                </a:lnTo>
                <a:lnTo>
                  <a:pt x="7175888" y="1874063"/>
                </a:lnTo>
                <a:lnTo>
                  <a:pt x="7187920" y="1871055"/>
                </a:lnTo>
                <a:close/>
                <a:moveTo>
                  <a:pt x="4817516" y="1828941"/>
                </a:moveTo>
                <a:lnTo>
                  <a:pt x="4805484" y="1840973"/>
                </a:lnTo>
                <a:lnTo>
                  <a:pt x="4799467" y="1846990"/>
                </a:lnTo>
                <a:lnTo>
                  <a:pt x="4790443" y="1853006"/>
                </a:lnTo>
                <a:lnTo>
                  <a:pt x="4778410" y="1853006"/>
                </a:lnTo>
                <a:lnTo>
                  <a:pt x="4772394" y="1846990"/>
                </a:lnTo>
                <a:lnTo>
                  <a:pt x="4772394" y="1837965"/>
                </a:lnTo>
                <a:lnTo>
                  <a:pt x="4784427" y="1837965"/>
                </a:lnTo>
                <a:lnTo>
                  <a:pt x="4796459" y="1834957"/>
                </a:lnTo>
                <a:lnTo>
                  <a:pt x="4808492" y="1834957"/>
                </a:lnTo>
                <a:close/>
                <a:moveTo>
                  <a:pt x="4564833" y="1828941"/>
                </a:moveTo>
                <a:lnTo>
                  <a:pt x="4573858" y="1828941"/>
                </a:lnTo>
                <a:lnTo>
                  <a:pt x="4582882" y="1831949"/>
                </a:lnTo>
                <a:lnTo>
                  <a:pt x="4591907" y="1831949"/>
                </a:lnTo>
                <a:lnTo>
                  <a:pt x="4603939" y="1831949"/>
                </a:lnTo>
                <a:lnTo>
                  <a:pt x="4609955" y="1831949"/>
                </a:lnTo>
                <a:lnTo>
                  <a:pt x="4621988" y="1834957"/>
                </a:lnTo>
                <a:lnTo>
                  <a:pt x="4624996" y="1840973"/>
                </a:lnTo>
                <a:lnTo>
                  <a:pt x="4618980" y="1843982"/>
                </a:lnTo>
                <a:lnTo>
                  <a:pt x="4606947" y="1840973"/>
                </a:lnTo>
                <a:lnTo>
                  <a:pt x="4594915" y="1840973"/>
                </a:lnTo>
                <a:lnTo>
                  <a:pt x="4585890" y="1843982"/>
                </a:lnTo>
                <a:lnTo>
                  <a:pt x="4582882" y="1837965"/>
                </a:lnTo>
                <a:lnTo>
                  <a:pt x="4570850" y="1837965"/>
                </a:lnTo>
                <a:lnTo>
                  <a:pt x="4558817" y="1834957"/>
                </a:lnTo>
                <a:close/>
                <a:moveTo>
                  <a:pt x="4303126" y="1759754"/>
                </a:moveTo>
                <a:lnTo>
                  <a:pt x="4324183" y="1759754"/>
                </a:lnTo>
                <a:lnTo>
                  <a:pt x="4339224" y="1759754"/>
                </a:lnTo>
                <a:lnTo>
                  <a:pt x="4363289" y="1759754"/>
                </a:lnTo>
                <a:lnTo>
                  <a:pt x="4363289" y="1765770"/>
                </a:lnTo>
                <a:lnTo>
                  <a:pt x="4354265" y="1774795"/>
                </a:lnTo>
                <a:lnTo>
                  <a:pt x="4357273" y="1786827"/>
                </a:lnTo>
                <a:lnTo>
                  <a:pt x="4351256" y="1795852"/>
                </a:lnTo>
                <a:lnTo>
                  <a:pt x="4339224" y="1783819"/>
                </a:lnTo>
                <a:lnTo>
                  <a:pt x="4324183" y="1783819"/>
                </a:lnTo>
                <a:lnTo>
                  <a:pt x="4315159" y="1774795"/>
                </a:lnTo>
                <a:lnTo>
                  <a:pt x="4300118" y="1771787"/>
                </a:lnTo>
                <a:close/>
                <a:moveTo>
                  <a:pt x="4211378" y="1675527"/>
                </a:moveTo>
                <a:lnTo>
                  <a:pt x="4223411" y="1678535"/>
                </a:lnTo>
                <a:lnTo>
                  <a:pt x="4226419" y="1684551"/>
                </a:lnTo>
                <a:lnTo>
                  <a:pt x="4223411" y="1696583"/>
                </a:lnTo>
                <a:lnTo>
                  <a:pt x="4226419" y="1717640"/>
                </a:lnTo>
                <a:lnTo>
                  <a:pt x="4217394" y="1726665"/>
                </a:lnTo>
                <a:lnTo>
                  <a:pt x="4211378" y="1732681"/>
                </a:lnTo>
                <a:lnTo>
                  <a:pt x="4202354" y="1729673"/>
                </a:lnTo>
                <a:lnTo>
                  <a:pt x="4202354" y="1714632"/>
                </a:lnTo>
                <a:lnTo>
                  <a:pt x="4202354" y="1699592"/>
                </a:lnTo>
                <a:lnTo>
                  <a:pt x="4196337" y="1693575"/>
                </a:lnTo>
                <a:lnTo>
                  <a:pt x="4199346" y="1681543"/>
                </a:lnTo>
                <a:lnTo>
                  <a:pt x="4208370" y="1681543"/>
                </a:lnTo>
                <a:close/>
                <a:moveTo>
                  <a:pt x="7371415" y="1660486"/>
                </a:moveTo>
                <a:lnTo>
                  <a:pt x="7374422" y="1675527"/>
                </a:lnTo>
                <a:lnTo>
                  <a:pt x="7374422" y="1687559"/>
                </a:lnTo>
                <a:lnTo>
                  <a:pt x="7383448" y="1702600"/>
                </a:lnTo>
                <a:lnTo>
                  <a:pt x="7386455" y="1714632"/>
                </a:lnTo>
                <a:lnTo>
                  <a:pt x="7377431" y="1732681"/>
                </a:lnTo>
                <a:lnTo>
                  <a:pt x="7365399" y="1747722"/>
                </a:lnTo>
                <a:lnTo>
                  <a:pt x="7362390" y="1759754"/>
                </a:lnTo>
                <a:lnTo>
                  <a:pt x="7362390" y="1780811"/>
                </a:lnTo>
                <a:lnTo>
                  <a:pt x="7356375" y="1789835"/>
                </a:lnTo>
                <a:lnTo>
                  <a:pt x="7353366" y="1804876"/>
                </a:lnTo>
                <a:lnTo>
                  <a:pt x="7353366" y="1807884"/>
                </a:lnTo>
                <a:lnTo>
                  <a:pt x="7353366" y="1813900"/>
                </a:lnTo>
                <a:lnTo>
                  <a:pt x="7353366" y="1822925"/>
                </a:lnTo>
                <a:lnTo>
                  <a:pt x="7353366" y="1825933"/>
                </a:lnTo>
                <a:lnTo>
                  <a:pt x="7347350" y="1837965"/>
                </a:lnTo>
                <a:lnTo>
                  <a:pt x="7338325" y="1843982"/>
                </a:lnTo>
                <a:lnTo>
                  <a:pt x="7332310" y="1834957"/>
                </a:lnTo>
                <a:lnTo>
                  <a:pt x="7323285" y="1831949"/>
                </a:lnTo>
                <a:lnTo>
                  <a:pt x="7314260" y="1834957"/>
                </a:lnTo>
                <a:lnTo>
                  <a:pt x="7317269" y="1846990"/>
                </a:lnTo>
                <a:lnTo>
                  <a:pt x="7314260" y="1853006"/>
                </a:lnTo>
                <a:lnTo>
                  <a:pt x="7302227" y="1843982"/>
                </a:lnTo>
                <a:lnTo>
                  <a:pt x="7299220" y="1849998"/>
                </a:lnTo>
                <a:lnTo>
                  <a:pt x="7290195" y="1849998"/>
                </a:lnTo>
                <a:lnTo>
                  <a:pt x="7278162" y="1849998"/>
                </a:lnTo>
                <a:lnTo>
                  <a:pt x="7263122" y="1849998"/>
                </a:lnTo>
                <a:lnTo>
                  <a:pt x="7260115" y="1843982"/>
                </a:lnTo>
                <a:lnTo>
                  <a:pt x="7257106" y="1849998"/>
                </a:lnTo>
                <a:lnTo>
                  <a:pt x="7263122" y="1859022"/>
                </a:lnTo>
                <a:lnTo>
                  <a:pt x="7251090" y="1865038"/>
                </a:lnTo>
                <a:lnTo>
                  <a:pt x="7245074" y="1877071"/>
                </a:lnTo>
                <a:lnTo>
                  <a:pt x="7236050" y="1883087"/>
                </a:lnTo>
                <a:lnTo>
                  <a:pt x="7227025" y="1871055"/>
                </a:lnTo>
                <a:lnTo>
                  <a:pt x="7218000" y="1865038"/>
                </a:lnTo>
                <a:lnTo>
                  <a:pt x="7230032" y="1856014"/>
                </a:lnTo>
                <a:lnTo>
                  <a:pt x="7233041" y="1846990"/>
                </a:lnTo>
                <a:lnTo>
                  <a:pt x="7208976" y="1846990"/>
                </a:lnTo>
                <a:lnTo>
                  <a:pt x="7199953" y="1853006"/>
                </a:lnTo>
                <a:lnTo>
                  <a:pt x="7181902" y="1856014"/>
                </a:lnTo>
                <a:lnTo>
                  <a:pt x="7166862" y="1862030"/>
                </a:lnTo>
                <a:lnTo>
                  <a:pt x="7151823" y="1862030"/>
                </a:lnTo>
                <a:lnTo>
                  <a:pt x="7139790" y="1871055"/>
                </a:lnTo>
                <a:lnTo>
                  <a:pt x="7127758" y="1868047"/>
                </a:lnTo>
                <a:lnTo>
                  <a:pt x="7124749" y="1862030"/>
                </a:lnTo>
                <a:lnTo>
                  <a:pt x="7142797" y="1853006"/>
                </a:lnTo>
                <a:lnTo>
                  <a:pt x="7163855" y="1837965"/>
                </a:lnTo>
                <a:lnTo>
                  <a:pt x="7172879" y="1828941"/>
                </a:lnTo>
                <a:lnTo>
                  <a:pt x="7190927" y="1825933"/>
                </a:lnTo>
                <a:lnTo>
                  <a:pt x="7214992" y="1825933"/>
                </a:lnTo>
                <a:lnTo>
                  <a:pt x="7239057" y="1825933"/>
                </a:lnTo>
                <a:lnTo>
                  <a:pt x="7245074" y="1810892"/>
                </a:lnTo>
                <a:lnTo>
                  <a:pt x="7257106" y="1795852"/>
                </a:lnTo>
                <a:lnTo>
                  <a:pt x="7263122" y="1783819"/>
                </a:lnTo>
                <a:lnTo>
                  <a:pt x="7272148" y="1771787"/>
                </a:lnTo>
                <a:lnTo>
                  <a:pt x="7275155" y="1780811"/>
                </a:lnTo>
                <a:lnTo>
                  <a:pt x="7275155" y="1789835"/>
                </a:lnTo>
                <a:lnTo>
                  <a:pt x="7290195" y="1783819"/>
                </a:lnTo>
                <a:lnTo>
                  <a:pt x="7314260" y="1768778"/>
                </a:lnTo>
                <a:lnTo>
                  <a:pt x="7335317" y="1738697"/>
                </a:lnTo>
                <a:lnTo>
                  <a:pt x="7344343" y="1714632"/>
                </a:lnTo>
                <a:lnTo>
                  <a:pt x="7341334" y="1705608"/>
                </a:lnTo>
                <a:lnTo>
                  <a:pt x="7338325" y="1687559"/>
                </a:lnTo>
                <a:lnTo>
                  <a:pt x="7344343" y="1675527"/>
                </a:lnTo>
                <a:lnTo>
                  <a:pt x="7350357" y="1672518"/>
                </a:lnTo>
                <a:lnTo>
                  <a:pt x="7365399" y="1678535"/>
                </a:lnTo>
                <a:lnTo>
                  <a:pt x="7368408" y="1669510"/>
                </a:lnTo>
                <a:lnTo>
                  <a:pt x="7362390" y="1663494"/>
                </a:lnTo>
                <a:close/>
                <a:moveTo>
                  <a:pt x="4492638" y="1642437"/>
                </a:moveTo>
                <a:lnTo>
                  <a:pt x="4489630" y="1654470"/>
                </a:lnTo>
                <a:lnTo>
                  <a:pt x="4489630" y="1663494"/>
                </a:lnTo>
                <a:close/>
                <a:moveTo>
                  <a:pt x="7090156" y="1631908"/>
                </a:moveTo>
                <a:lnTo>
                  <a:pt x="7076619" y="1645445"/>
                </a:lnTo>
                <a:lnTo>
                  <a:pt x="7088651" y="1636421"/>
                </a:lnTo>
                <a:close/>
                <a:moveTo>
                  <a:pt x="4220402" y="1624388"/>
                </a:moveTo>
                <a:lnTo>
                  <a:pt x="4226419" y="1639429"/>
                </a:lnTo>
                <a:lnTo>
                  <a:pt x="4217394" y="1642437"/>
                </a:lnTo>
                <a:lnTo>
                  <a:pt x="4220402" y="1651462"/>
                </a:lnTo>
                <a:lnTo>
                  <a:pt x="4214386" y="1663494"/>
                </a:lnTo>
                <a:lnTo>
                  <a:pt x="4205362" y="1657478"/>
                </a:lnTo>
                <a:lnTo>
                  <a:pt x="4205362" y="1645445"/>
                </a:lnTo>
                <a:lnTo>
                  <a:pt x="4205362" y="1633413"/>
                </a:lnTo>
                <a:lnTo>
                  <a:pt x="4211378" y="1627396"/>
                </a:lnTo>
                <a:close/>
                <a:moveTo>
                  <a:pt x="2107730" y="1621488"/>
                </a:moveTo>
                <a:lnTo>
                  <a:pt x="2081624" y="1624388"/>
                </a:lnTo>
                <a:lnTo>
                  <a:pt x="2057559" y="1630405"/>
                </a:lnTo>
                <a:lnTo>
                  <a:pt x="2045527" y="1633413"/>
                </a:lnTo>
                <a:lnTo>
                  <a:pt x="2033494" y="1642437"/>
                </a:lnTo>
                <a:lnTo>
                  <a:pt x="2021462" y="1648453"/>
                </a:lnTo>
                <a:lnTo>
                  <a:pt x="2015445" y="1645445"/>
                </a:lnTo>
                <a:lnTo>
                  <a:pt x="2015445" y="1633413"/>
                </a:lnTo>
                <a:lnTo>
                  <a:pt x="2009429" y="1639429"/>
                </a:lnTo>
                <a:lnTo>
                  <a:pt x="2003413" y="1651462"/>
                </a:lnTo>
                <a:lnTo>
                  <a:pt x="2015445" y="1660486"/>
                </a:lnTo>
                <a:lnTo>
                  <a:pt x="2042518" y="1660486"/>
                </a:lnTo>
                <a:lnTo>
                  <a:pt x="2060567" y="1651462"/>
                </a:lnTo>
                <a:lnTo>
                  <a:pt x="2078616" y="1645445"/>
                </a:lnTo>
                <a:lnTo>
                  <a:pt x="2096665" y="1636421"/>
                </a:lnTo>
                <a:lnTo>
                  <a:pt x="2105689" y="1633413"/>
                </a:lnTo>
                <a:lnTo>
                  <a:pt x="2108697" y="1624388"/>
                </a:lnTo>
                <a:close/>
                <a:moveTo>
                  <a:pt x="2174876" y="1579266"/>
                </a:moveTo>
                <a:lnTo>
                  <a:pt x="2165852" y="1585283"/>
                </a:lnTo>
                <a:lnTo>
                  <a:pt x="2156827" y="1591299"/>
                </a:lnTo>
                <a:lnTo>
                  <a:pt x="2138778" y="1591299"/>
                </a:lnTo>
                <a:lnTo>
                  <a:pt x="2114713" y="1591299"/>
                </a:lnTo>
                <a:lnTo>
                  <a:pt x="2105689" y="1597315"/>
                </a:lnTo>
                <a:lnTo>
                  <a:pt x="2093657" y="1603331"/>
                </a:lnTo>
                <a:lnTo>
                  <a:pt x="2096665" y="1609348"/>
                </a:lnTo>
                <a:lnTo>
                  <a:pt x="2108697" y="1609348"/>
                </a:lnTo>
                <a:lnTo>
                  <a:pt x="2141787" y="1612356"/>
                </a:lnTo>
                <a:lnTo>
                  <a:pt x="2159835" y="1609348"/>
                </a:lnTo>
                <a:lnTo>
                  <a:pt x="2174876" y="1597315"/>
                </a:lnTo>
                <a:close/>
                <a:moveTo>
                  <a:pt x="7380440" y="1549185"/>
                </a:moveTo>
                <a:lnTo>
                  <a:pt x="7392473" y="1558210"/>
                </a:lnTo>
                <a:lnTo>
                  <a:pt x="7407514" y="1573250"/>
                </a:lnTo>
                <a:lnTo>
                  <a:pt x="7434589" y="1588291"/>
                </a:lnTo>
                <a:lnTo>
                  <a:pt x="7449628" y="1594307"/>
                </a:lnTo>
                <a:lnTo>
                  <a:pt x="7461661" y="1585283"/>
                </a:lnTo>
                <a:lnTo>
                  <a:pt x="7470686" y="1585283"/>
                </a:lnTo>
                <a:lnTo>
                  <a:pt x="7461661" y="1594307"/>
                </a:lnTo>
                <a:lnTo>
                  <a:pt x="7467677" y="1603331"/>
                </a:lnTo>
                <a:lnTo>
                  <a:pt x="7473693" y="1609348"/>
                </a:lnTo>
                <a:lnTo>
                  <a:pt x="7461661" y="1618372"/>
                </a:lnTo>
                <a:lnTo>
                  <a:pt x="7455644" y="1621380"/>
                </a:lnTo>
                <a:lnTo>
                  <a:pt x="7446621" y="1618372"/>
                </a:lnTo>
                <a:lnTo>
                  <a:pt x="7437596" y="1621380"/>
                </a:lnTo>
                <a:lnTo>
                  <a:pt x="7422556" y="1627396"/>
                </a:lnTo>
                <a:lnTo>
                  <a:pt x="7413531" y="1639429"/>
                </a:lnTo>
                <a:lnTo>
                  <a:pt x="7413531" y="1648453"/>
                </a:lnTo>
                <a:lnTo>
                  <a:pt x="7401498" y="1642437"/>
                </a:lnTo>
                <a:lnTo>
                  <a:pt x="7389466" y="1633413"/>
                </a:lnTo>
                <a:lnTo>
                  <a:pt x="7377433" y="1630405"/>
                </a:lnTo>
                <a:lnTo>
                  <a:pt x="7371417" y="1633413"/>
                </a:lnTo>
                <a:lnTo>
                  <a:pt x="7368408" y="1639429"/>
                </a:lnTo>
                <a:lnTo>
                  <a:pt x="7359384" y="1633413"/>
                </a:lnTo>
                <a:lnTo>
                  <a:pt x="7350361" y="1630405"/>
                </a:lnTo>
                <a:lnTo>
                  <a:pt x="7347352" y="1636421"/>
                </a:lnTo>
                <a:lnTo>
                  <a:pt x="7350361" y="1645445"/>
                </a:lnTo>
                <a:lnTo>
                  <a:pt x="7359384" y="1648453"/>
                </a:lnTo>
                <a:lnTo>
                  <a:pt x="7356375" y="1657478"/>
                </a:lnTo>
                <a:lnTo>
                  <a:pt x="7347352" y="1660486"/>
                </a:lnTo>
                <a:lnTo>
                  <a:pt x="7338328" y="1666502"/>
                </a:lnTo>
                <a:lnTo>
                  <a:pt x="7338328" y="1651462"/>
                </a:lnTo>
                <a:lnTo>
                  <a:pt x="7335319" y="1639429"/>
                </a:lnTo>
                <a:lnTo>
                  <a:pt x="7335319" y="1627396"/>
                </a:lnTo>
                <a:lnTo>
                  <a:pt x="7344343" y="1624388"/>
                </a:lnTo>
                <a:lnTo>
                  <a:pt x="7350361" y="1615364"/>
                </a:lnTo>
                <a:lnTo>
                  <a:pt x="7350361" y="1606340"/>
                </a:lnTo>
                <a:lnTo>
                  <a:pt x="7359384" y="1606340"/>
                </a:lnTo>
                <a:lnTo>
                  <a:pt x="7368408" y="1612356"/>
                </a:lnTo>
                <a:lnTo>
                  <a:pt x="7377433" y="1609348"/>
                </a:lnTo>
                <a:lnTo>
                  <a:pt x="7380440" y="1573250"/>
                </a:lnTo>
                <a:close/>
                <a:moveTo>
                  <a:pt x="2319266" y="1516096"/>
                </a:moveTo>
                <a:lnTo>
                  <a:pt x="2313250" y="1531136"/>
                </a:lnTo>
                <a:lnTo>
                  <a:pt x="2313250" y="1540161"/>
                </a:lnTo>
                <a:close/>
                <a:moveTo>
                  <a:pt x="5232638" y="1504063"/>
                </a:moveTo>
                <a:lnTo>
                  <a:pt x="5205565" y="1507071"/>
                </a:lnTo>
                <a:lnTo>
                  <a:pt x="5169467" y="1522112"/>
                </a:lnTo>
                <a:lnTo>
                  <a:pt x="5145402" y="1540161"/>
                </a:lnTo>
                <a:lnTo>
                  <a:pt x="5130361" y="1549185"/>
                </a:lnTo>
                <a:lnTo>
                  <a:pt x="5124345" y="1561218"/>
                </a:lnTo>
                <a:lnTo>
                  <a:pt x="5112313" y="1576258"/>
                </a:lnTo>
                <a:lnTo>
                  <a:pt x="5124345" y="1585283"/>
                </a:lnTo>
                <a:lnTo>
                  <a:pt x="5133369" y="1600323"/>
                </a:lnTo>
                <a:lnTo>
                  <a:pt x="5136378" y="1627396"/>
                </a:lnTo>
                <a:lnTo>
                  <a:pt x="5157434" y="1651462"/>
                </a:lnTo>
                <a:lnTo>
                  <a:pt x="5163451" y="1660486"/>
                </a:lnTo>
                <a:lnTo>
                  <a:pt x="5172475" y="1678535"/>
                </a:lnTo>
                <a:lnTo>
                  <a:pt x="5178491" y="1684551"/>
                </a:lnTo>
                <a:lnTo>
                  <a:pt x="5193532" y="1690567"/>
                </a:lnTo>
                <a:lnTo>
                  <a:pt x="5199548" y="1693575"/>
                </a:lnTo>
                <a:lnTo>
                  <a:pt x="5199548" y="1702600"/>
                </a:lnTo>
                <a:lnTo>
                  <a:pt x="5181499" y="1702600"/>
                </a:lnTo>
                <a:lnTo>
                  <a:pt x="5175483" y="1705608"/>
                </a:lnTo>
                <a:lnTo>
                  <a:pt x="5172475" y="1714632"/>
                </a:lnTo>
                <a:lnTo>
                  <a:pt x="5175483" y="1720648"/>
                </a:lnTo>
                <a:lnTo>
                  <a:pt x="5175483" y="1723657"/>
                </a:lnTo>
                <a:lnTo>
                  <a:pt x="5175483" y="1726665"/>
                </a:lnTo>
                <a:lnTo>
                  <a:pt x="5175483" y="1729673"/>
                </a:lnTo>
                <a:lnTo>
                  <a:pt x="5163451" y="1729673"/>
                </a:lnTo>
                <a:lnTo>
                  <a:pt x="5163451" y="1735689"/>
                </a:lnTo>
                <a:lnTo>
                  <a:pt x="5163451" y="1741705"/>
                </a:lnTo>
                <a:lnTo>
                  <a:pt x="5163451" y="1747722"/>
                </a:lnTo>
                <a:lnTo>
                  <a:pt x="5169467" y="1768778"/>
                </a:lnTo>
                <a:lnTo>
                  <a:pt x="5199548" y="1783819"/>
                </a:lnTo>
                <a:lnTo>
                  <a:pt x="5217597" y="1795852"/>
                </a:lnTo>
                <a:lnTo>
                  <a:pt x="5262719" y="1795852"/>
                </a:lnTo>
                <a:lnTo>
                  <a:pt x="5283776" y="1783819"/>
                </a:lnTo>
                <a:lnTo>
                  <a:pt x="5280768" y="1747722"/>
                </a:lnTo>
                <a:lnTo>
                  <a:pt x="5289792" y="1735689"/>
                </a:lnTo>
                <a:lnTo>
                  <a:pt x="5271743" y="1711624"/>
                </a:lnTo>
                <a:lnTo>
                  <a:pt x="5265727" y="1702600"/>
                </a:lnTo>
                <a:lnTo>
                  <a:pt x="5253695" y="1705608"/>
                </a:lnTo>
                <a:lnTo>
                  <a:pt x="5253695" y="1693575"/>
                </a:lnTo>
                <a:lnTo>
                  <a:pt x="5262719" y="1681543"/>
                </a:lnTo>
                <a:lnTo>
                  <a:pt x="5271743" y="1687559"/>
                </a:lnTo>
                <a:lnTo>
                  <a:pt x="5295808" y="1687559"/>
                </a:lnTo>
                <a:lnTo>
                  <a:pt x="5304833" y="1675527"/>
                </a:lnTo>
                <a:lnTo>
                  <a:pt x="5292800" y="1663494"/>
                </a:lnTo>
                <a:lnTo>
                  <a:pt x="5283776" y="1651462"/>
                </a:lnTo>
                <a:lnTo>
                  <a:pt x="5274751" y="1642437"/>
                </a:lnTo>
                <a:lnTo>
                  <a:pt x="5259711" y="1648453"/>
                </a:lnTo>
                <a:lnTo>
                  <a:pt x="5256703" y="1669510"/>
                </a:lnTo>
                <a:lnTo>
                  <a:pt x="5253695" y="1660486"/>
                </a:lnTo>
                <a:lnTo>
                  <a:pt x="5253695" y="1645445"/>
                </a:lnTo>
                <a:lnTo>
                  <a:pt x="5268735" y="1636421"/>
                </a:lnTo>
                <a:lnTo>
                  <a:pt x="5277158" y="1635218"/>
                </a:lnTo>
                <a:lnTo>
                  <a:pt x="5271743" y="1633413"/>
                </a:lnTo>
                <a:lnTo>
                  <a:pt x="5250686" y="1630405"/>
                </a:lnTo>
                <a:lnTo>
                  <a:pt x="5226621" y="1612356"/>
                </a:lnTo>
                <a:lnTo>
                  <a:pt x="5208573" y="1591299"/>
                </a:lnTo>
                <a:lnTo>
                  <a:pt x="5196540" y="1576258"/>
                </a:lnTo>
                <a:lnTo>
                  <a:pt x="5205565" y="1570242"/>
                </a:lnTo>
                <a:lnTo>
                  <a:pt x="5226621" y="1573250"/>
                </a:lnTo>
                <a:lnTo>
                  <a:pt x="5223613" y="1555201"/>
                </a:lnTo>
                <a:lnTo>
                  <a:pt x="5232638" y="1549185"/>
                </a:lnTo>
                <a:lnTo>
                  <a:pt x="5250686" y="1552193"/>
                </a:lnTo>
                <a:lnTo>
                  <a:pt x="5265727" y="1555201"/>
                </a:lnTo>
                <a:lnTo>
                  <a:pt x="5271743" y="1534145"/>
                </a:lnTo>
                <a:lnTo>
                  <a:pt x="5259711" y="1504063"/>
                </a:lnTo>
                <a:close/>
                <a:moveTo>
                  <a:pt x="1889104" y="1443901"/>
                </a:moveTo>
                <a:lnTo>
                  <a:pt x="1877071" y="1452925"/>
                </a:lnTo>
                <a:lnTo>
                  <a:pt x="1862031" y="1461950"/>
                </a:lnTo>
                <a:lnTo>
                  <a:pt x="1849998" y="1470974"/>
                </a:lnTo>
                <a:lnTo>
                  <a:pt x="1840974" y="1467966"/>
                </a:lnTo>
                <a:lnTo>
                  <a:pt x="1831950" y="1467966"/>
                </a:lnTo>
                <a:lnTo>
                  <a:pt x="1849998" y="1470974"/>
                </a:lnTo>
                <a:lnTo>
                  <a:pt x="1846990" y="1476990"/>
                </a:lnTo>
                <a:lnTo>
                  <a:pt x="1828941" y="1483006"/>
                </a:lnTo>
                <a:lnTo>
                  <a:pt x="1816909" y="1489023"/>
                </a:lnTo>
                <a:lnTo>
                  <a:pt x="1804876" y="1501055"/>
                </a:lnTo>
                <a:lnTo>
                  <a:pt x="1798860" y="1507071"/>
                </a:lnTo>
                <a:lnTo>
                  <a:pt x="1813901" y="1513088"/>
                </a:lnTo>
                <a:lnTo>
                  <a:pt x="1834958" y="1513088"/>
                </a:lnTo>
                <a:lnTo>
                  <a:pt x="1853006" y="1513088"/>
                </a:lnTo>
                <a:lnTo>
                  <a:pt x="1862031" y="1507071"/>
                </a:lnTo>
                <a:lnTo>
                  <a:pt x="1868047" y="1501055"/>
                </a:lnTo>
                <a:lnTo>
                  <a:pt x="1880080" y="1492031"/>
                </a:lnTo>
                <a:lnTo>
                  <a:pt x="1886096" y="1501055"/>
                </a:lnTo>
                <a:lnTo>
                  <a:pt x="1901136" y="1510080"/>
                </a:lnTo>
                <a:lnTo>
                  <a:pt x="1916177" y="1516096"/>
                </a:lnTo>
                <a:lnTo>
                  <a:pt x="1931218" y="1513088"/>
                </a:lnTo>
                <a:lnTo>
                  <a:pt x="1943250" y="1513088"/>
                </a:lnTo>
                <a:lnTo>
                  <a:pt x="1958291" y="1510080"/>
                </a:lnTo>
                <a:lnTo>
                  <a:pt x="1967315" y="1516096"/>
                </a:lnTo>
                <a:lnTo>
                  <a:pt x="1979348" y="1525120"/>
                </a:lnTo>
                <a:lnTo>
                  <a:pt x="1979348" y="1531136"/>
                </a:lnTo>
                <a:lnTo>
                  <a:pt x="1967315" y="1525120"/>
                </a:lnTo>
                <a:lnTo>
                  <a:pt x="1952275" y="1525120"/>
                </a:lnTo>
                <a:lnTo>
                  <a:pt x="1940242" y="1534145"/>
                </a:lnTo>
                <a:lnTo>
                  <a:pt x="1931218" y="1537153"/>
                </a:lnTo>
                <a:lnTo>
                  <a:pt x="1925201" y="1531136"/>
                </a:lnTo>
                <a:lnTo>
                  <a:pt x="1919185" y="1537153"/>
                </a:lnTo>
                <a:lnTo>
                  <a:pt x="1907153" y="1549185"/>
                </a:lnTo>
                <a:lnTo>
                  <a:pt x="1892112" y="1561218"/>
                </a:lnTo>
                <a:lnTo>
                  <a:pt x="1895120" y="1573250"/>
                </a:lnTo>
                <a:lnTo>
                  <a:pt x="1907153" y="1570242"/>
                </a:lnTo>
                <a:lnTo>
                  <a:pt x="1913169" y="1558210"/>
                </a:lnTo>
                <a:lnTo>
                  <a:pt x="1901136" y="1585283"/>
                </a:lnTo>
                <a:lnTo>
                  <a:pt x="1895120" y="1621380"/>
                </a:lnTo>
                <a:lnTo>
                  <a:pt x="1895120" y="1639429"/>
                </a:lnTo>
                <a:lnTo>
                  <a:pt x="1901136" y="1660486"/>
                </a:lnTo>
                <a:lnTo>
                  <a:pt x="1916177" y="1657478"/>
                </a:lnTo>
                <a:lnTo>
                  <a:pt x="1931218" y="1645445"/>
                </a:lnTo>
                <a:lnTo>
                  <a:pt x="1937234" y="1630405"/>
                </a:lnTo>
                <a:lnTo>
                  <a:pt x="1937234" y="1612356"/>
                </a:lnTo>
                <a:lnTo>
                  <a:pt x="1937234" y="1597315"/>
                </a:lnTo>
                <a:lnTo>
                  <a:pt x="1937234" y="1579266"/>
                </a:lnTo>
                <a:lnTo>
                  <a:pt x="1937234" y="1567234"/>
                </a:lnTo>
                <a:lnTo>
                  <a:pt x="1940242" y="1561218"/>
                </a:lnTo>
                <a:lnTo>
                  <a:pt x="1949266" y="1561218"/>
                </a:lnTo>
                <a:lnTo>
                  <a:pt x="1955283" y="1555201"/>
                </a:lnTo>
                <a:lnTo>
                  <a:pt x="1961299" y="1546177"/>
                </a:lnTo>
                <a:lnTo>
                  <a:pt x="1973332" y="1543169"/>
                </a:lnTo>
                <a:lnTo>
                  <a:pt x="1985364" y="1549185"/>
                </a:lnTo>
                <a:lnTo>
                  <a:pt x="2000405" y="1552193"/>
                </a:lnTo>
                <a:lnTo>
                  <a:pt x="2006421" y="1564226"/>
                </a:lnTo>
                <a:lnTo>
                  <a:pt x="2003413" y="1579266"/>
                </a:lnTo>
                <a:lnTo>
                  <a:pt x="1997397" y="1591299"/>
                </a:lnTo>
                <a:lnTo>
                  <a:pt x="1991380" y="1597315"/>
                </a:lnTo>
                <a:lnTo>
                  <a:pt x="1994388" y="1603331"/>
                </a:lnTo>
                <a:lnTo>
                  <a:pt x="2003413" y="1597315"/>
                </a:lnTo>
                <a:lnTo>
                  <a:pt x="2012437" y="1591299"/>
                </a:lnTo>
                <a:lnTo>
                  <a:pt x="2021462" y="1594307"/>
                </a:lnTo>
                <a:lnTo>
                  <a:pt x="2021462" y="1609348"/>
                </a:lnTo>
                <a:lnTo>
                  <a:pt x="2018453" y="1618372"/>
                </a:lnTo>
                <a:lnTo>
                  <a:pt x="2027478" y="1615364"/>
                </a:lnTo>
                <a:lnTo>
                  <a:pt x="2039510" y="1612356"/>
                </a:lnTo>
                <a:lnTo>
                  <a:pt x="2042518" y="1597315"/>
                </a:lnTo>
                <a:lnTo>
                  <a:pt x="2045527" y="1585283"/>
                </a:lnTo>
                <a:lnTo>
                  <a:pt x="2054551" y="1576258"/>
                </a:lnTo>
                <a:lnTo>
                  <a:pt x="2057559" y="1567234"/>
                </a:lnTo>
                <a:lnTo>
                  <a:pt x="2063575" y="1567234"/>
                </a:lnTo>
                <a:lnTo>
                  <a:pt x="2072600" y="1576258"/>
                </a:lnTo>
                <a:lnTo>
                  <a:pt x="2084632" y="1573250"/>
                </a:lnTo>
                <a:lnTo>
                  <a:pt x="2087640" y="1561218"/>
                </a:lnTo>
                <a:lnTo>
                  <a:pt x="2078616" y="1546177"/>
                </a:lnTo>
                <a:lnTo>
                  <a:pt x="2066583" y="1534145"/>
                </a:lnTo>
                <a:lnTo>
                  <a:pt x="2048535" y="1528128"/>
                </a:lnTo>
                <a:lnTo>
                  <a:pt x="2030486" y="1525120"/>
                </a:lnTo>
                <a:lnTo>
                  <a:pt x="2006421" y="1525120"/>
                </a:lnTo>
                <a:lnTo>
                  <a:pt x="1988372" y="1522112"/>
                </a:lnTo>
                <a:lnTo>
                  <a:pt x="1979348" y="1513088"/>
                </a:lnTo>
                <a:lnTo>
                  <a:pt x="1973332" y="1498047"/>
                </a:lnTo>
                <a:lnTo>
                  <a:pt x="1967315" y="1479998"/>
                </a:lnTo>
                <a:lnTo>
                  <a:pt x="1964307" y="1473982"/>
                </a:lnTo>
                <a:lnTo>
                  <a:pt x="1946258" y="1473982"/>
                </a:lnTo>
                <a:lnTo>
                  <a:pt x="1940242" y="1461950"/>
                </a:lnTo>
                <a:lnTo>
                  <a:pt x="1931218" y="1449917"/>
                </a:lnTo>
                <a:lnTo>
                  <a:pt x="1916177" y="1449917"/>
                </a:lnTo>
                <a:lnTo>
                  <a:pt x="1901136" y="1443901"/>
                </a:lnTo>
                <a:close/>
                <a:moveTo>
                  <a:pt x="2475689" y="1413820"/>
                </a:moveTo>
                <a:lnTo>
                  <a:pt x="2484713" y="1413820"/>
                </a:lnTo>
                <a:lnTo>
                  <a:pt x="2496746" y="1416828"/>
                </a:lnTo>
                <a:lnTo>
                  <a:pt x="2508778" y="1422844"/>
                </a:lnTo>
                <a:lnTo>
                  <a:pt x="2520811" y="1431868"/>
                </a:lnTo>
                <a:lnTo>
                  <a:pt x="2514794" y="1440893"/>
                </a:lnTo>
                <a:lnTo>
                  <a:pt x="2490729" y="1434876"/>
                </a:lnTo>
                <a:lnTo>
                  <a:pt x="2475689" y="1425852"/>
                </a:lnTo>
                <a:lnTo>
                  <a:pt x="2463656" y="1416828"/>
                </a:lnTo>
                <a:close/>
                <a:moveTo>
                  <a:pt x="4136175" y="1404795"/>
                </a:moveTo>
                <a:lnTo>
                  <a:pt x="4136175" y="1422844"/>
                </a:lnTo>
                <a:lnTo>
                  <a:pt x="4145199" y="1422844"/>
                </a:lnTo>
                <a:lnTo>
                  <a:pt x="4148207" y="1410811"/>
                </a:lnTo>
                <a:lnTo>
                  <a:pt x="4145199" y="1404795"/>
                </a:lnTo>
                <a:close/>
                <a:moveTo>
                  <a:pt x="938536" y="1383738"/>
                </a:moveTo>
                <a:lnTo>
                  <a:pt x="956584" y="1386746"/>
                </a:lnTo>
                <a:lnTo>
                  <a:pt x="974633" y="1392763"/>
                </a:lnTo>
                <a:lnTo>
                  <a:pt x="986666" y="1398779"/>
                </a:lnTo>
                <a:lnTo>
                  <a:pt x="1001706" y="1407803"/>
                </a:lnTo>
                <a:lnTo>
                  <a:pt x="1013739" y="1422844"/>
                </a:lnTo>
                <a:lnTo>
                  <a:pt x="1022763" y="1428860"/>
                </a:lnTo>
                <a:lnTo>
                  <a:pt x="1037804" y="1437885"/>
                </a:lnTo>
                <a:lnTo>
                  <a:pt x="1043820" y="1446909"/>
                </a:lnTo>
                <a:lnTo>
                  <a:pt x="1046828" y="1452925"/>
                </a:lnTo>
                <a:lnTo>
                  <a:pt x="1037804" y="1455933"/>
                </a:lnTo>
                <a:lnTo>
                  <a:pt x="1022763" y="1458941"/>
                </a:lnTo>
                <a:lnTo>
                  <a:pt x="1007723" y="1452925"/>
                </a:lnTo>
                <a:lnTo>
                  <a:pt x="1007723" y="1440893"/>
                </a:lnTo>
                <a:lnTo>
                  <a:pt x="998698" y="1440893"/>
                </a:lnTo>
                <a:lnTo>
                  <a:pt x="989674" y="1431868"/>
                </a:lnTo>
                <a:lnTo>
                  <a:pt x="980649" y="1419836"/>
                </a:lnTo>
                <a:lnTo>
                  <a:pt x="971625" y="1419836"/>
                </a:lnTo>
                <a:lnTo>
                  <a:pt x="968617" y="1410811"/>
                </a:lnTo>
                <a:lnTo>
                  <a:pt x="959593" y="1410811"/>
                </a:lnTo>
                <a:lnTo>
                  <a:pt x="947560" y="1404795"/>
                </a:lnTo>
                <a:lnTo>
                  <a:pt x="938536" y="1398779"/>
                </a:lnTo>
                <a:close/>
                <a:moveTo>
                  <a:pt x="4133167" y="1371706"/>
                </a:moveTo>
                <a:lnTo>
                  <a:pt x="4142191" y="1383738"/>
                </a:lnTo>
                <a:lnTo>
                  <a:pt x="4148207" y="1395771"/>
                </a:lnTo>
                <a:lnTo>
                  <a:pt x="4142191" y="1380730"/>
                </a:lnTo>
                <a:close/>
                <a:moveTo>
                  <a:pt x="2671217" y="1362681"/>
                </a:moveTo>
                <a:lnTo>
                  <a:pt x="2665201" y="1374714"/>
                </a:lnTo>
                <a:lnTo>
                  <a:pt x="2659184" y="1392763"/>
                </a:lnTo>
                <a:lnTo>
                  <a:pt x="2665201" y="1413820"/>
                </a:lnTo>
                <a:lnTo>
                  <a:pt x="2680241" y="1428860"/>
                </a:lnTo>
                <a:lnTo>
                  <a:pt x="2695282" y="1419836"/>
                </a:lnTo>
                <a:lnTo>
                  <a:pt x="2701298" y="1428860"/>
                </a:lnTo>
                <a:lnTo>
                  <a:pt x="2713331" y="1431868"/>
                </a:lnTo>
                <a:lnTo>
                  <a:pt x="2707314" y="1443901"/>
                </a:lnTo>
                <a:lnTo>
                  <a:pt x="2722355" y="1458941"/>
                </a:lnTo>
                <a:lnTo>
                  <a:pt x="2731379" y="1461950"/>
                </a:lnTo>
                <a:lnTo>
                  <a:pt x="2734388" y="1473982"/>
                </a:lnTo>
                <a:lnTo>
                  <a:pt x="2737396" y="1492031"/>
                </a:lnTo>
                <a:lnTo>
                  <a:pt x="2731379" y="1507071"/>
                </a:lnTo>
                <a:lnTo>
                  <a:pt x="2710323" y="1513088"/>
                </a:lnTo>
                <a:lnTo>
                  <a:pt x="2701298" y="1498047"/>
                </a:lnTo>
                <a:lnTo>
                  <a:pt x="2689266" y="1486015"/>
                </a:lnTo>
                <a:lnTo>
                  <a:pt x="2680241" y="1495039"/>
                </a:lnTo>
                <a:lnTo>
                  <a:pt x="2677233" y="1504063"/>
                </a:lnTo>
                <a:lnTo>
                  <a:pt x="2662193" y="1498047"/>
                </a:lnTo>
                <a:lnTo>
                  <a:pt x="2659184" y="1479998"/>
                </a:lnTo>
                <a:lnTo>
                  <a:pt x="2617071" y="1486015"/>
                </a:lnTo>
                <a:lnTo>
                  <a:pt x="2571949" y="1483006"/>
                </a:lnTo>
                <a:lnTo>
                  <a:pt x="2574957" y="1461950"/>
                </a:lnTo>
                <a:lnTo>
                  <a:pt x="2596014" y="1440893"/>
                </a:lnTo>
                <a:lnTo>
                  <a:pt x="2605038" y="1428860"/>
                </a:lnTo>
                <a:lnTo>
                  <a:pt x="2617071" y="1416828"/>
                </a:lnTo>
                <a:lnTo>
                  <a:pt x="2632111" y="1392763"/>
                </a:lnTo>
                <a:lnTo>
                  <a:pt x="2653168" y="1371706"/>
                </a:lnTo>
                <a:close/>
                <a:moveTo>
                  <a:pt x="818211" y="1278454"/>
                </a:moveTo>
                <a:lnTo>
                  <a:pt x="833251" y="1284470"/>
                </a:lnTo>
                <a:lnTo>
                  <a:pt x="845284" y="1284470"/>
                </a:lnTo>
                <a:lnTo>
                  <a:pt x="848292" y="1290486"/>
                </a:lnTo>
                <a:lnTo>
                  <a:pt x="845284" y="1302519"/>
                </a:lnTo>
                <a:lnTo>
                  <a:pt x="851300" y="1311543"/>
                </a:lnTo>
                <a:lnTo>
                  <a:pt x="857316" y="1329592"/>
                </a:lnTo>
                <a:lnTo>
                  <a:pt x="845284" y="1326584"/>
                </a:lnTo>
                <a:lnTo>
                  <a:pt x="830243" y="1308535"/>
                </a:lnTo>
                <a:lnTo>
                  <a:pt x="821219" y="1296503"/>
                </a:lnTo>
                <a:close/>
                <a:moveTo>
                  <a:pt x="7404505" y="1269429"/>
                </a:moveTo>
                <a:lnTo>
                  <a:pt x="7410522" y="1287478"/>
                </a:lnTo>
                <a:lnTo>
                  <a:pt x="7413529" y="1308535"/>
                </a:lnTo>
                <a:lnTo>
                  <a:pt x="7416538" y="1332600"/>
                </a:lnTo>
                <a:lnTo>
                  <a:pt x="7422554" y="1362681"/>
                </a:lnTo>
                <a:lnTo>
                  <a:pt x="7428570" y="1401787"/>
                </a:lnTo>
                <a:lnTo>
                  <a:pt x="7443612" y="1425852"/>
                </a:lnTo>
                <a:lnTo>
                  <a:pt x="7443612" y="1443901"/>
                </a:lnTo>
                <a:lnTo>
                  <a:pt x="7425561" y="1428860"/>
                </a:lnTo>
                <a:lnTo>
                  <a:pt x="7413529" y="1431868"/>
                </a:lnTo>
                <a:lnTo>
                  <a:pt x="7407514" y="1440893"/>
                </a:lnTo>
                <a:lnTo>
                  <a:pt x="7401496" y="1458941"/>
                </a:lnTo>
                <a:lnTo>
                  <a:pt x="7395482" y="1470974"/>
                </a:lnTo>
                <a:lnTo>
                  <a:pt x="7401496" y="1486015"/>
                </a:lnTo>
                <a:lnTo>
                  <a:pt x="7413529" y="1501055"/>
                </a:lnTo>
                <a:lnTo>
                  <a:pt x="7419547" y="1513088"/>
                </a:lnTo>
                <a:lnTo>
                  <a:pt x="7416538" y="1525120"/>
                </a:lnTo>
                <a:lnTo>
                  <a:pt x="7407514" y="1513088"/>
                </a:lnTo>
                <a:lnTo>
                  <a:pt x="7395482" y="1510080"/>
                </a:lnTo>
                <a:lnTo>
                  <a:pt x="7389464" y="1531136"/>
                </a:lnTo>
                <a:lnTo>
                  <a:pt x="7380440" y="1519104"/>
                </a:lnTo>
                <a:lnTo>
                  <a:pt x="7389464" y="1507071"/>
                </a:lnTo>
                <a:lnTo>
                  <a:pt x="7389464" y="1489023"/>
                </a:lnTo>
                <a:lnTo>
                  <a:pt x="7389464" y="1458941"/>
                </a:lnTo>
                <a:lnTo>
                  <a:pt x="7389464" y="1422844"/>
                </a:lnTo>
                <a:lnTo>
                  <a:pt x="7389464" y="1392763"/>
                </a:lnTo>
                <a:lnTo>
                  <a:pt x="7392473" y="1374714"/>
                </a:lnTo>
                <a:lnTo>
                  <a:pt x="7383449" y="1362681"/>
                </a:lnTo>
                <a:lnTo>
                  <a:pt x="7383449" y="1344633"/>
                </a:lnTo>
                <a:lnTo>
                  <a:pt x="7383449" y="1323576"/>
                </a:lnTo>
                <a:lnTo>
                  <a:pt x="7383449" y="1299511"/>
                </a:lnTo>
                <a:lnTo>
                  <a:pt x="7398489" y="1293494"/>
                </a:lnTo>
                <a:lnTo>
                  <a:pt x="7398489" y="1278454"/>
                </a:lnTo>
                <a:close/>
                <a:moveTo>
                  <a:pt x="4523923" y="1244161"/>
                </a:moveTo>
                <a:lnTo>
                  <a:pt x="4527551" y="1245480"/>
                </a:lnTo>
                <a:lnTo>
                  <a:pt x="4527934" y="1245164"/>
                </a:lnTo>
                <a:close/>
                <a:moveTo>
                  <a:pt x="3823330" y="1242356"/>
                </a:moveTo>
                <a:lnTo>
                  <a:pt x="3850403" y="1245364"/>
                </a:lnTo>
                <a:lnTo>
                  <a:pt x="3856419" y="1254389"/>
                </a:lnTo>
                <a:lnTo>
                  <a:pt x="3862435" y="1266421"/>
                </a:lnTo>
                <a:lnTo>
                  <a:pt x="3856419" y="1278454"/>
                </a:lnTo>
                <a:lnTo>
                  <a:pt x="3838370" y="1278454"/>
                </a:lnTo>
                <a:lnTo>
                  <a:pt x="3847395" y="1287478"/>
                </a:lnTo>
                <a:lnTo>
                  <a:pt x="3850403" y="1308535"/>
                </a:lnTo>
                <a:lnTo>
                  <a:pt x="3847395" y="1335608"/>
                </a:lnTo>
                <a:lnTo>
                  <a:pt x="3823330" y="1341624"/>
                </a:lnTo>
                <a:lnTo>
                  <a:pt x="3805281" y="1347641"/>
                </a:lnTo>
                <a:lnTo>
                  <a:pt x="3790240" y="1356665"/>
                </a:lnTo>
                <a:lnTo>
                  <a:pt x="3778208" y="1362681"/>
                </a:lnTo>
                <a:lnTo>
                  <a:pt x="3763167" y="1356665"/>
                </a:lnTo>
                <a:lnTo>
                  <a:pt x="3751135" y="1341624"/>
                </a:lnTo>
                <a:lnTo>
                  <a:pt x="3766175" y="1329592"/>
                </a:lnTo>
                <a:lnTo>
                  <a:pt x="3769183" y="1314551"/>
                </a:lnTo>
                <a:lnTo>
                  <a:pt x="3781216" y="1308535"/>
                </a:lnTo>
                <a:lnTo>
                  <a:pt x="3772191" y="1302519"/>
                </a:lnTo>
                <a:lnTo>
                  <a:pt x="3757151" y="1305527"/>
                </a:lnTo>
                <a:lnTo>
                  <a:pt x="3754143" y="1293494"/>
                </a:lnTo>
                <a:lnTo>
                  <a:pt x="3760159" y="1287478"/>
                </a:lnTo>
                <a:lnTo>
                  <a:pt x="3757151" y="1278454"/>
                </a:lnTo>
                <a:lnTo>
                  <a:pt x="3766175" y="1269429"/>
                </a:lnTo>
                <a:lnTo>
                  <a:pt x="3781216" y="1275446"/>
                </a:lnTo>
                <a:lnTo>
                  <a:pt x="3793248" y="1272438"/>
                </a:lnTo>
                <a:lnTo>
                  <a:pt x="3805281" y="1269429"/>
                </a:lnTo>
                <a:lnTo>
                  <a:pt x="3811297" y="1254389"/>
                </a:lnTo>
                <a:close/>
                <a:moveTo>
                  <a:pt x="99268" y="1242356"/>
                </a:moveTo>
                <a:lnTo>
                  <a:pt x="108293" y="1248373"/>
                </a:lnTo>
                <a:lnTo>
                  <a:pt x="102276" y="1257397"/>
                </a:lnTo>
                <a:lnTo>
                  <a:pt x="93252" y="1260405"/>
                </a:lnTo>
                <a:lnTo>
                  <a:pt x="78211" y="1263413"/>
                </a:lnTo>
                <a:lnTo>
                  <a:pt x="69187" y="1272438"/>
                </a:lnTo>
                <a:lnTo>
                  <a:pt x="60163" y="1269429"/>
                </a:lnTo>
                <a:lnTo>
                  <a:pt x="69187" y="1254389"/>
                </a:lnTo>
                <a:lnTo>
                  <a:pt x="81219" y="1248373"/>
                </a:lnTo>
                <a:close/>
                <a:moveTo>
                  <a:pt x="4238451" y="1227316"/>
                </a:moveTo>
                <a:lnTo>
                  <a:pt x="4253492" y="1227316"/>
                </a:lnTo>
                <a:lnTo>
                  <a:pt x="4253492" y="1239348"/>
                </a:lnTo>
                <a:lnTo>
                  <a:pt x="4253492" y="1248373"/>
                </a:lnTo>
                <a:lnTo>
                  <a:pt x="4241459" y="1248373"/>
                </a:lnTo>
                <a:lnTo>
                  <a:pt x="4235443" y="1239348"/>
                </a:lnTo>
                <a:close/>
                <a:moveTo>
                  <a:pt x="848292" y="1218291"/>
                </a:moveTo>
                <a:lnTo>
                  <a:pt x="857316" y="1224308"/>
                </a:lnTo>
                <a:lnTo>
                  <a:pt x="869349" y="1227316"/>
                </a:lnTo>
                <a:lnTo>
                  <a:pt x="866341" y="1242356"/>
                </a:lnTo>
                <a:lnTo>
                  <a:pt x="857316" y="1248373"/>
                </a:lnTo>
                <a:lnTo>
                  <a:pt x="848292" y="1236340"/>
                </a:lnTo>
                <a:close/>
                <a:moveTo>
                  <a:pt x="4297110" y="1212275"/>
                </a:moveTo>
                <a:lnTo>
                  <a:pt x="4300118" y="1218291"/>
                </a:lnTo>
                <a:lnTo>
                  <a:pt x="4294102" y="1227316"/>
                </a:lnTo>
                <a:lnTo>
                  <a:pt x="4285078" y="1230324"/>
                </a:lnTo>
                <a:lnTo>
                  <a:pt x="4285078" y="1239348"/>
                </a:lnTo>
                <a:lnTo>
                  <a:pt x="4285078" y="1248373"/>
                </a:lnTo>
                <a:lnTo>
                  <a:pt x="4267029" y="1242356"/>
                </a:lnTo>
                <a:lnTo>
                  <a:pt x="4262516" y="1233332"/>
                </a:lnTo>
                <a:lnTo>
                  <a:pt x="4262516" y="1221299"/>
                </a:lnTo>
                <a:lnTo>
                  <a:pt x="4273045" y="1221299"/>
                </a:lnTo>
                <a:lnTo>
                  <a:pt x="4285078" y="1224308"/>
                </a:lnTo>
                <a:lnTo>
                  <a:pt x="4285078" y="1215283"/>
                </a:lnTo>
                <a:close/>
                <a:moveTo>
                  <a:pt x="812194" y="1203251"/>
                </a:moveTo>
                <a:lnTo>
                  <a:pt x="824227" y="1206259"/>
                </a:lnTo>
                <a:lnTo>
                  <a:pt x="833251" y="1224308"/>
                </a:lnTo>
                <a:lnTo>
                  <a:pt x="845284" y="1239348"/>
                </a:lnTo>
                <a:lnTo>
                  <a:pt x="845284" y="1251381"/>
                </a:lnTo>
                <a:lnTo>
                  <a:pt x="839268" y="1260405"/>
                </a:lnTo>
                <a:lnTo>
                  <a:pt x="830243" y="1248373"/>
                </a:lnTo>
                <a:lnTo>
                  <a:pt x="821219" y="1239348"/>
                </a:lnTo>
                <a:lnTo>
                  <a:pt x="818211" y="1227316"/>
                </a:lnTo>
                <a:lnTo>
                  <a:pt x="812194" y="1215283"/>
                </a:lnTo>
                <a:close/>
                <a:moveTo>
                  <a:pt x="851300" y="1188210"/>
                </a:moveTo>
                <a:lnTo>
                  <a:pt x="869349" y="1200243"/>
                </a:lnTo>
                <a:lnTo>
                  <a:pt x="857316" y="1191218"/>
                </a:lnTo>
                <a:close/>
                <a:moveTo>
                  <a:pt x="806178" y="1182194"/>
                </a:moveTo>
                <a:lnTo>
                  <a:pt x="812194" y="1182194"/>
                </a:lnTo>
                <a:lnTo>
                  <a:pt x="821219" y="1191218"/>
                </a:lnTo>
                <a:lnTo>
                  <a:pt x="812194" y="1197234"/>
                </a:lnTo>
                <a:lnTo>
                  <a:pt x="803170" y="1203251"/>
                </a:lnTo>
                <a:lnTo>
                  <a:pt x="800162" y="1191218"/>
                </a:lnTo>
                <a:close/>
                <a:moveTo>
                  <a:pt x="360975" y="1146096"/>
                </a:moveTo>
                <a:lnTo>
                  <a:pt x="366992" y="1161137"/>
                </a:lnTo>
                <a:lnTo>
                  <a:pt x="357967" y="1170161"/>
                </a:lnTo>
                <a:lnTo>
                  <a:pt x="348943" y="1182194"/>
                </a:lnTo>
                <a:lnTo>
                  <a:pt x="321870" y="1185202"/>
                </a:lnTo>
                <a:lnTo>
                  <a:pt x="312845" y="1176178"/>
                </a:lnTo>
                <a:lnTo>
                  <a:pt x="309837" y="1164145"/>
                </a:lnTo>
                <a:lnTo>
                  <a:pt x="315853" y="1158129"/>
                </a:lnTo>
                <a:lnTo>
                  <a:pt x="321870" y="1164145"/>
                </a:lnTo>
                <a:lnTo>
                  <a:pt x="330894" y="1167153"/>
                </a:lnTo>
                <a:lnTo>
                  <a:pt x="330894" y="1155121"/>
                </a:lnTo>
                <a:lnTo>
                  <a:pt x="339918" y="1152113"/>
                </a:lnTo>
                <a:lnTo>
                  <a:pt x="351951" y="1149104"/>
                </a:lnTo>
                <a:close/>
                <a:moveTo>
                  <a:pt x="746016" y="1143088"/>
                </a:moveTo>
                <a:lnTo>
                  <a:pt x="761056" y="1146096"/>
                </a:lnTo>
                <a:lnTo>
                  <a:pt x="770081" y="1152113"/>
                </a:lnTo>
                <a:lnTo>
                  <a:pt x="773089" y="1173169"/>
                </a:lnTo>
                <a:lnTo>
                  <a:pt x="782113" y="1188210"/>
                </a:lnTo>
                <a:lnTo>
                  <a:pt x="782113" y="1203251"/>
                </a:lnTo>
                <a:lnTo>
                  <a:pt x="770081" y="1191218"/>
                </a:lnTo>
                <a:lnTo>
                  <a:pt x="758048" y="1176178"/>
                </a:lnTo>
                <a:lnTo>
                  <a:pt x="752032" y="1167153"/>
                </a:lnTo>
                <a:lnTo>
                  <a:pt x="746016" y="1155121"/>
                </a:lnTo>
                <a:close/>
                <a:moveTo>
                  <a:pt x="776097" y="1140080"/>
                </a:moveTo>
                <a:lnTo>
                  <a:pt x="791137" y="1146096"/>
                </a:lnTo>
                <a:lnTo>
                  <a:pt x="800162" y="1164145"/>
                </a:lnTo>
                <a:lnTo>
                  <a:pt x="797154" y="1176178"/>
                </a:lnTo>
                <a:lnTo>
                  <a:pt x="791137" y="1185202"/>
                </a:lnTo>
                <a:lnTo>
                  <a:pt x="782113" y="1173169"/>
                </a:lnTo>
                <a:lnTo>
                  <a:pt x="782113" y="1164145"/>
                </a:lnTo>
                <a:lnTo>
                  <a:pt x="776097" y="1152113"/>
                </a:lnTo>
                <a:close/>
                <a:moveTo>
                  <a:pt x="3877476" y="1122031"/>
                </a:moveTo>
                <a:lnTo>
                  <a:pt x="3919590" y="1125039"/>
                </a:lnTo>
                <a:lnTo>
                  <a:pt x="3895525" y="1161137"/>
                </a:lnTo>
                <a:lnTo>
                  <a:pt x="3949671" y="1161137"/>
                </a:lnTo>
                <a:lnTo>
                  <a:pt x="3943655" y="1179186"/>
                </a:lnTo>
                <a:lnTo>
                  <a:pt x="3925606" y="1197234"/>
                </a:lnTo>
                <a:lnTo>
                  <a:pt x="3913573" y="1209267"/>
                </a:lnTo>
                <a:lnTo>
                  <a:pt x="3907557" y="1221299"/>
                </a:lnTo>
                <a:lnTo>
                  <a:pt x="3916581" y="1227316"/>
                </a:lnTo>
                <a:lnTo>
                  <a:pt x="3931622" y="1221299"/>
                </a:lnTo>
                <a:lnTo>
                  <a:pt x="3952679" y="1224308"/>
                </a:lnTo>
                <a:lnTo>
                  <a:pt x="3958695" y="1239348"/>
                </a:lnTo>
                <a:lnTo>
                  <a:pt x="3961703" y="1257397"/>
                </a:lnTo>
                <a:lnTo>
                  <a:pt x="3979752" y="1269429"/>
                </a:lnTo>
                <a:lnTo>
                  <a:pt x="3991785" y="1287478"/>
                </a:lnTo>
                <a:lnTo>
                  <a:pt x="3994793" y="1299511"/>
                </a:lnTo>
                <a:lnTo>
                  <a:pt x="4000809" y="1317559"/>
                </a:lnTo>
                <a:lnTo>
                  <a:pt x="4012842" y="1320568"/>
                </a:lnTo>
                <a:lnTo>
                  <a:pt x="4027882" y="1317559"/>
                </a:lnTo>
                <a:lnTo>
                  <a:pt x="4042923" y="1329592"/>
                </a:lnTo>
                <a:lnTo>
                  <a:pt x="4033898" y="1344633"/>
                </a:lnTo>
                <a:lnTo>
                  <a:pt x="4018858" y="1353657"/>
                </a:lnTo>
                <a:lnTo>
                  <a:pt x="4006825" y="1362681"/>
                </a:lnTo>
                <a:lnTo>
                  <a:pt x="4015850" y="1365690"/>
                </a:lnTo>
                <a:lnTo>
                  <a:pt x="4027882" y="1371706"/>
                </a:lnTo>
                <a:lnTo>
                  <a:pt x="4015850" y="1380730"/>
                </a:lnTo>
                <a:lnTo>
                  <a:pt x="3997801" y="1386746"/>
                </a:lnTo>
                <a:lnTo>
                  <a:pt x="3922598" y="1386746"/>
                </a:lnTo>
                <a:lnTo>
                  <a:pt x="3910565" y="1386746"/>
                </a:lnTo>
                <a:lnTo>
                  <a:pt x="3910565" y="1398779"/>
                </a:lnTo>
                <a:lnTo>
                  <a:pt x="3886500" y="1398779"/>
                </a:lnTo>
                <a:lnTo>
                  <a:pt x="3868451" y="1410811"/>
                </a:lnTo>
                <a:lnTo>
                  <a:pt x="3862435" y="1404795"/>
                </a:lnTo>
                <a:lnTo>
                  <a:pt x="3889508" y="1380730"/>
                </a:lnTo>
                <a:lnTo>
                  <a:pt x="3904549" y="1368698"/>
                </a:lnTo>
                <a:lnTo>
                  <a:pt x="3922598" y="1368698"/>
                </a:lnTo>
                <a:lnTo>
                  <a:pt x="3934630" y="1365690"/>
                </a:lnTo>
                <a:lnTo>
                  <a:pt x="3937638" y="1353657"/>
                </a:lnTo>
                <a:lnTo>
                  <a:pt x="3925606" y="1362681"/>
                </a:lnTo>
                <a:lnTo>
                  <a:pt x="3910565" y="1359673"/>
                </a:lnTo>
                <a:lnTo>
                  <a:pt x="3898533" y="1359673"/>
                </a:lnTo>
                <a:lnTo>
                  <a:pt x="3889508" y="1353657"/>
                </a:lnTo>
                <a:lnTo>
                  <a:pt x="3874468" y="1359673"/>
                </a:lnTo>
                <a:lnTo>
                  <a:pt x="3868451" y="1353657"/>
                </a:lnTo>
                <a:lnTo>
                  <a:pt x="3880484" y="1344633"/>
                </a:lnTo>
                <a:lnTo>
                  <a:pt x="3892516" y="1335608"/>
                </a:lnTo>
                <a:lnTo>
                  <a:pt x="3904549" y="1326584"/>
                </a:lnTo>
                <a:lnTo>
                  <a:pt x="3904549" y="1317559"/>
                </a:lnTo>
                <a:lnTo>
                  <a:pt x="3889508" y="1314551"/>
                </a:lnTo>
                <a:lnTo>
                  <a:pt x="3889508" y="1302519"/>
                </a:lnTo>
                <a:lnTo>
                  <a:pt x="3925606" y="1305527"/>
                </a:lnTo>
                <a:lnTo>
                  <a:pt x="3925606" y="1290486"/>
                </a:lnTo>
                <a:lnTo>
                  <a:pt x="3931622" y="1275446"/>
                </a:lnTo>
                <a:lnTo>
                  <a:pt x="3910565" y="1263413"/>
                </a:lnTo>
                <a:lnTo>
                  <a:pt x="3919590" y="1251381"/>
                </a:lnTo>
                <a:lnTo>
                  <a:pt x="3910565" y="1248373"/>
                </a:lnTo>
                <a:lnTo>
                  <a:pt x="3901541" y="1260405"/>
                </a:lnTo>
                <a:lnTo>
                  <a:pt x="3877476" y="1257397"/>
                </a:lnTo>
                <a:lnTo>
                  <a:pt x="3874468" y="1245364"/>
                </a:lnTo>
                <a:lnTo>
                  <a:pt x="3883492" y="1236340"/>
                </a:lnTo>
                <a:lnTo>
                  <a:pt x="3880484" y="1215283"/>
                </a:lnTo>
                <a:lnTo>
                  <a:pt x="3874468" y="1212275"/>
                </a:lnTo>
                <a:lnTo>
                  <a:pt x="3862435" y="1218291"/>
                </a:lnTo>
                <a:lnTo>
                  <a:pt x="3853411" y="1212275"/>
                </a:lnTo>
                <a:lnTo>
                  <a:pt x="3868451" y="1194226"/>
                </a:lnTo>
                <a:lnTo>
                  <a:pt x="3859427" y="1188210"/>
                </a:lnTo>
                <a:lnTo>
                  <a:pt x="3853411" y="1176178"/>
                </a:lnTo>
                <a:lnTo>
                  <a:pt x="3856419" y="1152113"/>
                </a:lnTo>
                <a:lnTo>
                  <a:pt x="3871460" y="1152113"/>
                </a:lnTo>
                <a:close/>
                <a:moveTo>
                  <a:pt x="12033" y="1064877"/>
                </a:moveTo>
                <a:lnTo>
                  <a:pt x="21057" y="1064877"/>
                </a:lnTo>
                <a:lnTo>
                  <a:pt x="42114" y="1064877"/>
                </a:lnTo>
                <a:lnTo>
                  <a:pt x="48130" y="1070893"/>
                </a:lnTo>
                <a:lnTo>
                  <a:pt x="48130" y="1076909"/>
                </a:lnTo>
                <a:lnTo>
                  <a:pt x="42114" y="1088942"/>
                </a:lnTo>
                <a:lnTo>
                  <a:pt x="30081" y="1085934"/>
                </a:lnTo>
                <a:lnTo>
                  <a:pt x="24065" y="1088942"/>
                </a:lnTo>
                <a:lnTo>
                  <a:pt x="15041" y="1079918"/>
                </a:lnTo>
                <a:lnTo>
                  <a:pt x="9024" y="1073901"/>
                </a:lnTo>
                <a:close/>
                <a:moveTo>
                  <a:pt x="2090648" y="989674"/>
                </a:moveTo>
                <a:lnTo>
                  <a:pt x="2102681" y="992682"/>
                </a:lnTo>
                <a:lnTo>
                  <a:pt x="2105689" y="1004714"/>
                </a:lnTo>
                <a:lnTo>
                  <a:pt x="2090648" y="1022763"/>
                </a:lnTo>
                <a:lnTo>
                  <a:pt x="2078616" y="1010731"/>
                </a:lnTo>
                <a:lnTo>
                  <a:pt x="2081624" y="998698"/>
                </a:lnTo>
                <a:close/>
                <a:moveTo>
                  <a:pt x="2018453" y="968617"/>
                </a:moveTo>
                <a:lnTo>
                  <a:pt x="2036502" y="968617"/>
                </a:lnTo>
                <a:lnTo>
                  <a:pt x="2039510" y="974633"/>
                </a:lnTo>
                <a:lnTo>
                  <a:pt x="2030486" y="986666"/>
                </a:lnTo>
                <a:lnTo>
                  <a:pt x="2018453" y="995690"/>
                </a:lnTo>
                <a:lnTo>
                  <a:pt x="2000405" y="1001706"/>
                </a:lnTo>
                <a:lnTo>
                  <a:pt x="1994388" y="995690"/>
                </a:lnTo>
                <a:lnTo>
                  <a:pt x="1985364" y="989674"/>
                </a:lnTo>
                <a:lnTo>
                  <a:pt x="1988372" y="986666"/>
                </a:lnTo>
                <a:lnTo>
                  <a:pt x="1991380" y="983657"/>
                </a:lnTo>
                <a:lnTo>
                  <a:pt x="1997397" y="977641"/>
                </a:lnTo>
                <a:close/>
                <a:moveTo>
                  <a:pt x="4333208" y="920487"/>
                </a:moveTo>
                <a:lnTo>
                  <a:pt x="4285078" y="935527"/>
                </a:lnTo>
                <a:lnTo>
                  <a:pt x="4309143" y="929511"/>
                </a:lnTo>
                <a:close/>
                <a:moveTo>
                  <a:pt x="1955283" y="857316"/>
                </a:moveTo>
                <a:lnTo>
                  <a:pt x="1973332" y="857316"/>
                </a:lnTo>
                <a:lnTo>
                  <a:pt x="1973332" y="869349"/>
                </a:lnTo>
                <a:lnTo>
                  <a:pt x="1976340" y="875365"/>
                </a:lnTo>
                <a:lnTo>
                  <a:pt x="1991380" y="878373"/>
                </a:lnTo>
                <a:lnTo>
                  <a:pt x="1994388" y="881381"/>
                </a:lnTo>
                <a:lnTo>
                  <a:pt x="1997397" y="887397"/>
                </a:lnTo>
                <a:lnTo>
                  <a:pt x="2006421" y="890406"/>
                </a:lnTo>
                <a:lnTo>
                  <a:pt x="2018453" y="902438"/>
                </a:lnTo>
                <a:lnTo>
                  <a:pt x="2039510" y="905446"/>
                </a:lnTo>
                <a:lnTo>
                  <a:pt x="2042518" y="914471"/>
                </a:lnTo>
                <a:lnTo>
                  <a:pt x="2045527" y="926503"/>
                </a:lnTo>
                <a:lnTo>
                  <a:pt x="2060567" y="926503"/>
                </a:lnTo>
                <a:lnTo>
                  <a:pt x="2075608" y="929511"/>
                </a:lnTo>
                <a:lnTo>
                  <a:pt x="2078616" y="935527"/>
                </a:lnTo>
                <a:lnTo>
                  <a:pt x="2078616" y="941544"/>
                </a:lnTo>
                <a:lnTo>
                  <a:pt x="2075608" y="941544"/>
                </a:lnTo>
                <a:lnTo>
                  <a:pt x="2072600" y="947560"/>
                </a:lnTo>
                <a:lnTo>
                  <a:pt x="2066583" y="947560"/>
                </a:lnTo>
                <a:lnTo>
                  <a:pt x="2063575" y="950568"/>
                </a:lnTo>
                <a:lnTo>
                  <a:pt x="2048535" y="947560"/>
                </a:lnTo>
                <a:lnTo>
                  <a:pt x="2039510" y="944552"/>
                </a:lnTo>
                <a:lnTo>
                  <a:pt x="2027478" y="935527"/>
                </a:lnTo>
                <a:lnTo>
                  <a:pt x="2015445" y="926503"/>
                </a:lnTo>
                <a:lnTo>
                  <a:pt x="2009429" y="920487"/>
                </a:lnTo>
                <a:lnTo>
                  <a:pt x="2003413" y="923495"/>
                </a:lnTo>
                <a:lnTo>
                  <a:pt x="2000405" y="929511"/>
                </a:lnTo>
                <a:lnTo>
                  <a:pt x="1991380" y="941544"/>
                </a:lnTo>
                <a:lnTo>
                  <a:pt x="1973332" y="959592"/>
                </a:lnTo>
                <a:lnTo>
                  <a:pt x="1949266" y="962601"/>
                </a:lnTo>
                <a:lnTo>
                  <a:pt x="1952275" y="941544"/>
                </a:lnTo>
                <a:lnTo>
                  <a:pt x="1934226" y="941544"/>
                </a:lnTo>
                <a:lnTo>
                  <a:pt x="1928210" y="941544"/>
                </a:lnTo>
                <a:lnTo>
                  <a:pt x="1922193" y="950568"/>
                </a:lnTo>
                <a:lnTo>
                  <a:pt x="1913169" y="941544"/>
                </a:lnTo>
                <a:lnTo>
                  <a:pt x="1922193" y="929511"/>
                </a:lnTo>
                <a:lnTo>
                  <a:pt x="1937234" y="914471"/>
                </a:lnTo>
                <a:lnTo>
                  <a:pt x="1937234" y="896422"/>
                </a:lnTo>
                <a:lnTo>
                  <a:pt x="1940242" y="890406"/>
                </a:lnTo>
                <a:lnTo>
                  <a:pt x="1940242" y="881381"/>
                </a:lnTo>
                <a:lnTo>
                  <a:pt x="1940242" y="866341"/>
                </a:lnTo>
                <a:close/>
                <a:moveTo>
                  <a:pt x="3612761" y="830243"/>
                </a:moveTo>
                <a:lnTo>
                  <a:pt x="3630809" y="848292"/>
                </a:lnTo>
                <a:lnTo>
                  <a:pt x="3645850" y="854308"/>
                </a:lnTo>
                <a:lnTo>
                  <a:pt x="3657883" y="866341"/>
                </a:lnTo>
                <a:lnTo>
                  <a:pt x="3669915" y="881381"/>
                </a:lnTo>
                <a:lnTo>
                  <a:pt x="3669915" y="893414"/>
                </a:lnTo>
                <a:lnTo>
                  <a:pt x="3654874" y="905446"/>
                </a:lnTo>
                <a:lnTo>
                  <a:pt x="3630809" y="920487"/>
                </a:lnTo>
                <a:lnTo>
                  <a:pt x="3600728" y="932519"/>
                </a:lnTo>
                <a:lnTo>
                  <a:pt x="3573655" y="941544"/>
                </a:lnTo>
                <a:lnTo>
                  <a:pt x="3552598" y="953576"/>
                </a:lnTo>
                <a:lnTo>
                  <a:pt x="3531541" y="953576"/>
                </a:lnTo>
                <a:lnTo>
                  <a:pt x="3507476" y="944552"/>
                </a:lnTo>
                <a:lnTo>
                  <a:pt x="3492436" y="935527"/>
                </a:lnTo>
                <a:lnTo>
                  <a:pt x="3447314" y="935527"/>
                </a:lnTo>
                <a:lnTo>
                  <a:pt x="3468371" y="923495"/>
                </a:lnTo>
                <a:lnTo>
                  <a:pt x="3471379" y="908454"/>
                </a:lnTo>
                <a:lnTo>
                  <a:pt x="3459346" y="902438"/>
                </a:lnTo>
                <a:lnTo>
                  <a:pt x="3441297" y="899430"/>
                </a:lnTo>
                <a:lnTo>
                  <a:pt x="3423249" y="896422"/>
                </a:lnTo>
                <a:lnTo>
                  <a:pt x="3447314" y="887397"/>
                </a:lnTo>
                <a:lnTo>
                  <a:pt x="3465362" y="878373"/>
                </a:lnTo>
                <a:lnTo>
                  <a:pt x="3456338" y="872357"/>
                </a:lnTo>
                <a:lnTo>
                  <a:pt x="3441297" y="872357"/>
                </a:lnTo>
                <a:lnTo>
                  <a:pt x="3420241" y="872357"/>
                </a:lnTo>
                <a:lnTo>
                  <a:pt x="3429265" y="857316"/>
                </a:lnTo>
                <a:lnTo>
                  <a:pt x="3435281" y="845284"/>
                </a:lnTo>
                <a:lnTo>
                  <a:pt x="3450322" y="833251"/>
                </a:lnTo>
                <a:lnTo>
                  <a:pt x="3465362" y="839267"/>
                </a:lnTo>
                <a:lnTo>
                  <a:pt x="3483411" y="851300"/>
                </a:lnTo>
                <a:lnTo>
                  <a:pt x="3486419" y="866341"/>
                </a:lnTo>
                <a:lnTo>
                  <a:pt x="3492436" y="872357"/>
                </a:lnTo>
                <a:lnTo>
                  <a:pt x="3501460" y="866341"/>
                </a:lnTo>
                <a:lnTo>
                  <a:pt x="3507476" y="857316"/>
                </a:lnTo>
                <a:lnTo>
                  <a:pt x="3516501" y="848292"/>
                </a:lnTo>
                <a:lnTo>
                  <a:pt x="3522517" y="854308"/>
                </a:lnTo>
                <a:lnTo>
                  <a:pt x="3528533" y="863332"/>
                </a:lnTo>
                <a:lnTo>
                  <a:pt x="3540566" y="851300"/>
                </a:lnTo>
                <a:lnTo>
                  <a:pt x="3549590" y="842276"/>
                </a:lnTo>
                <a:lnTo>
                  <a:pt x="3558614" y="848292"/>
                </a:lnTo>
                <a:lnTo>
                  <a:pt x="3576663" y="851300"/>
                </a:lnTo>
                <a:lnTo>
                  <a:pt x="3597720" y="842276"/>
                </a:lnTo>
                <a:close/>
                <a:moveTo>
                  <a:pt x="2226014" y="761056"/>
                </a:moveTo>
                <a:lnTo>
                  <a:pt x="2238047" y="770080"/>
                </a:lnTo>
                <a:lnTo>
                  <a:pt x="2244063" y="779105"/>
                </a:lnTo>
                <a:lnTo>
                  <a:pt x="2238047" y="785121"/>
                </a:lnTo>
                <a:lnTo>
                  <a:pt x="2223006" y="782113"/>
                </a:lnTo>
                <a:lnTo>
                  <a:pt x="2213982" y="776097"/>
                </a:lnTo>
                <a:lnTo>
                  <a:pt x="2213982" y="764064"/>
                </a:lnTo>
                <a:close/>
                <a:moveTo>
                  <a:pt x="2186908" y="758048"/>
                </a:moveTo>
                <a:lnTo>
                  <a:pt x="2204957" y="764064"/>
                </a:lnTo>
                <a:lnTo>
                  <a:pt x="2204957" y="773089"/>
                </a:lnTo>
                <a:lnTo>
                  <a:pt x="2201949" y="788129"/>
                </a:lnTo>
                <a:lnTo>
                  <a:pt x="2189917" y="797154"/>
                </a:lnTo>
                <a:lnTo>
                  <a:pt x="2171868" y="803170"/>
                </a:lnTo>
                <a:lnTo>
                  <a:pt x="2150811" y="797154"/>
                </a:lnTo>
                <a:lnTo>
                  <a:pt x="2153819" y="776097"/>
                </a:lnTo>
                <a:lnTo>
                  <a:pt x="2159835" y="764064"/>
                </a:lnTo>
                <a:lnTo>
                  <a:pt x="2168860" y="761056"/>
                </a:lnTo>
                <a:close/>
                <a:moveTo>
                  <a:pt x="4507679" y="715934"/>
                </a:moveTo>
                <a:lnTo>
                  <a:pt x="4528736" y="739999"/>
                </a:lnTo>
                <a:lnTo>
                  <a:pt x="4591907" y="746015"/>
                </a:lnTo>
                <a:lnTo>
                  <a:pt x="4570850" y="743007"/>
                </a:lnTo>
                <a:lnTo>
                  <a:pt x="4528736" y="739999"/>
                </a:lnTo>
                <a:lnTo>
                  <a:pt x="4516703" y="724959"/>
                </a:lnTo>
                <a:close/>
                <a:moveTo>
                  <a:pt x="4618980" y="700894"/>
                </a:moveTo>
                <a:lnTo>
                  <a:pt x="4615972" y="703902"/>
                </a:lnTo>
                <a:lnTo>
                  <a:pt x="4612963" y="715934"/>
                </a:lnTo>
                <a:close/>
                <a:moveTo>
                  <a:pt x="1654470" y="694877"/>
                </a:moveTo>
                <a:lnTo>
                  <a:pt x="1666502" y="697885"/>
                </a:lnTo>
                <a:lnTo>
                  <a:pt x="1681543" y="703902"/>
                </a:lnTo>
                <a:lnTo>
                  <a:pt x="1696584" y="715934"/>
                </a:lnTo>
                <a:lnTo>
                  <a:pt x="1714632" y="721950"/>
                </a:lnTo>
                <a:lnTo>
                  <a:pt x="1723657" y="730975"/>
                </a:lnTo>
                <a:lnTo>
                  <a:pt x="1726665" y="743007"/>
                </a:lnTo>
                <a:lnTo>
                  <a:pt x="1720649" y="746015"/>
                </a:lnTo>
                <a:lnTo>
                  <a:pt x="1708616" y="749024"/>
                </a:lnTo>
                <a:lnTo>
                  <a:pt x="1690567" y="749024"/>
                </a:lnTo>
                <a:lnTo>
                  <a:pt x="1666502" y="746015"/>
                </a:lnTo>
                <a:lnTo>
                  <a:pt x="1651462" y="739999"/>
                </a:lnTo>
                <a:lnTo>
                  <a:pt x="1633413" y="733983"/>
                </a:lnTo>
                <a:lnTo>
                  <a:pt x="1624389" y="730975"/>
                </a:lnTo>
                <a:lnTo>
                  <a:pt x="1639429" y="718942"/>
                </a:lnTo>
                <a:lnTo>
                  <a:pt x="1651462" y="709918"/>
                </a:lnTo>
                <a:close/>
                <a:moveTo>
                  <a:pt x="8315969" y="613658"/>
                </a:moveTo>
                <a:lnTo>
                  <a:pt x="8334017" y="619674"/>
                </a:lnTo>
                <a:lnTo>
                  <a:pt x="8349059" y="625690"/>
                </a:lnTo>
                <a:lnTo>
                  <a:pt x="8349059" y="640731"/>
                </a:lnTo>
                <a:lnTo>
                  <a:pt x="8331008" y="643739"/>
                </a:lnTo>
                <a:lnTo>
                  <a:pt x="8297920" y="649755"/>
                </a:lnTo>
                <a:lnTo>
                  <a:pt x="8276864" y="649755"/>
                </a:lnTo>
                <a:lnTo>
                  <a:pt x="8264831" y="649755"/>
                </a:lnTo>
                <a:lnTo>
                  <a:pt x="8261823" y="637723"/>
                </a:lnTo>
                <a:lnTo>
                  <a:pt x="8282878" y="625690"/>
                </a:lnTo>
                <a:lnTo>
                  <a:pt x="8294911" y="616666"/>
                </a:lnTo>
                <a:close/>
                <a:moveTo>
                  <a:pt x="1732681" y="610650"/>
                </a:moveTo>
                <a:lnTo>
                  <a:pt x="1759754" y="616666"/>
                </a:lnTo>
                <a:lnTo>
                  <a:pt x="1777803" y="640731"/>
                </a:lnTo>
                <a:lnTo>
                  <a:pt x="1780811" y="649755"/>
                </a:lnTo>
                <a:lnTo>
                  <a:pt x="1795852" y="670812"/>
                </a:lnTo>
                <a:lnTo>
                  <a:pt x="1798860" y="682845"/>
                </a:lnTo>
                <a:lnTo>
                  <a:pt x="1789836" y="691869"/>
                </a:lnTo>
                <a:lnTo>
                  <a:pt x="1795852" y="706910"/>
                </a:lnTo>
                <a:lnTo>
                  <a:pt x="1813901" y="703902"/>
                </a:lnTo>
                <a:lnTo>
                  <a:pt x="1825933" y="706910"/>
                </a:lnTo>
                <a:lnTo>
                  <a:pt x="1828941" y="730975"/>
                </a:lnTo>
                <a:lnTo>
                  <a:pt x="1837966" y="752032"/>
                </a:lnTo>
                <a:lnTo>
                  <a:pt x="1853006" y="758048"/>
                </a:lnTo>
                <a:lnTo>
                  <a:pt x="1865039" y="749024"/>
                </a:lnTo>
                <a:lnTo>
                  <a:pt x="1856015" y="733983"/>
                </a:lnTo>
                <a:lnTo>
                  <a:pt x="1865039" y="721950"/>
                </a:lnTo>
                <a:lnTo>
                  <a:pt x="1883088" y="727967"/>
                </a:lnTo>
                <a:lnTo>
                  <a:pt x="1898128" y="746015"/>
                </a:lnTo>
                <a:lnTo>
                  <a:pt x="1889104" y="761056"/>
                </a:lnTo>
                <a:lnTo>
                  <a:pt x="1886096" y="779105"/>
                </a:lnTo>
                <a:lnTo>
                  <a:pt x="1901136" y="791137"/>
                </a:lnTo>
                <a:lnTo>
                  <a:pt x="1922193" y="800162"/>
                </a:lnTo>
                <a:lnTo>
                  <a:pt x="1934226" y="791137"/>
                </a:lnTo>
                <a:lnTo>
                  <a:pt x="1946258" y="770080"/>
                </a:lnTo>
                <a:lnTo>
                  <a:pt x="1949266" y="746015"/>
                </a:lnTo>
                <a:lnTo>
                  <a:pt x="1967315" y="733983"/>
                </a:lnTo>
                <a:lnTo>
                  <a:pt x="1964307" y="721950"/>
                </a:lnTo>
                <a:lnTo>
                  <a:pt x="1955283" y="703902"/>
                </a:lnTo>
                <a:lnTo>
                  <a:pt x="1958291" y="694877"/>
                </a:lnTo>
                <a:lnTo>
                  <a:pt x="1985364" y="697885"/>
                </a:lnTo>
                <a:lnTo>
                  <a:pt x="2018453" y="709918"/>
                </a:lnTo>
                <a:lnTo>
                  <a:pt x="2039510" y="724959"/>
                </a:lnTo>
                <a:lnTo>
                  <a:pt x="2054551" y="746015"/>
                </a:lnTo>
                <a:lnTo>
                  <a:pt x="2045527" y="752032"/>
                </a:lnTo>
                <a:lnTo>
                  <a:pt x="2033494" y="755040"/>
                </a:lnTo>
                <a:lnTo>
                  <a:pt x="2036502" y="770080"/>
                </a:lnTo>
                <a:lnTo>
                  <a:pt x="2045527" y="782113"/>
                </a:lnTo>
                <a:lnTo>
                  <a:pt x="2054551" y="800162"/>
                </a:lnTo>
                <a:lnTo>
                  <a:pt x="2042518" y="815202"/>
                </a:lnTo>
                <a:lnTo>
                  <a:pt x="2024470" y="830243"/>
                </a:lnTo>
                <a:lnTo>
                  <a:pt x="2009429" y="839267"/>
                </a:lnTo>
                <a:lnTo>
                  <a:pt x="1988372" y="827235"/>
                </a:lnTo>
                <a:lnTo>
                  <a:pt x="1982356" y="839267"/>
                </a:lnTo>
                <a:lnTo>
                  <a:pt x="1970323" y="845284"/>
                </a:lnTo>
                <a:lnTo>
                  <a:pt x="1952275" y="827235"/>
                </a:lnTo>
                <a:lnTo>
                  <a:pt x="1937234" y="827235"/>
                </a:lnTo>
                <a:lnTo>
                  <a:pt x="1931218" y="836259"/>
                </a:lnTo>
                <a:lnTo>
                  <a:pt x="1940242" y="845284"/>
                </a:lnTo>
                <a:lnTo>
                  <a:pt x="1931218" y="860324"/>
                </a:lnTo>
                <a:lnTo>
                  <a:pt x="1919185" y="872357"/>
                </a:lnTo>
                <a:lnTo>
                  <a:pt x="1904145" y="875365"/>
                </a:lnTo>
                <a:lnTo>
                  <a:pt x="1886096" y="872357"/>
                </a:lnTo>
                <a:lnTo>
                  <a:pt x="1868047" y="860324"/>
                </a:lnTo>
                <a:lnTo>
                  <a:pt x="1853006" y="857316"/>
                </a:lnTo>
                <a:lnTo>
                  <a:pt x="1859023" y="869349"/>
                </a:lnTo>
                <a:lnTo>
                  <a:pt x="1868047" y="878373"/>
                </a:lnTo>
                <a:lnTo>
                  <a:pt x="1886096" y="881381"/>
                </a:lnTo>
                <a:lnTo>
                  <a:pt x="1898128" y="884389"/>
                </a:lnTo>
                <a:lnTo>
                  <a:pt x="1916177" y="884389"/>
                </a:lnTo>
                <a:lnTo>
                  <a:pt x="1907153" y="899430"/>
                </a:lnTo>
                <a:lnTo>
                  <a:pt x="1895120" y="917479"/>
                </a:lnTo>
                <a:lnTo>
                  <a:pt x="1880080" y="926503"/>
                </a:lnTo>
                <a:lnTo>
                  <a:pt x="1865039" y="929511"/>
                </a:lnTo>
                <a:lnTo>
                  <a:pt x="1853006" y="929511"/>
                </a:lnTo>
                <a:lnTo>
                  <a:pt x="1840974" y="923495"/>
                </a:lnTo>
                <a:lnTo>
                  <a:pt x="1840974" y="938536"/>
                </a:lnTo>
                <a:lnTo>
                  <a:pt x="1810893" y="941544"/>
                </a:lnTo>
                <a:lnTo>
                  <a:pt x="1792844" y="935527"/>
                </a:lnTo>
                <a:lnTo>
                  <a:pt x="1801868" y="944552"/>
                </a:lnTo>
                <a:lnTo>
                  <a:pt x="1825933" y="953576"/>
                </a:lnTo>
                <a:lnTo>
                  <a:pt x="1828941" y="968617"/>
                </a:lnTo>
                <a:lnTo>
                  <a:pt x="1801868" y="974633"/>
                </a:lnTo>
                <a:lnTo>
                  <a:pt x="1771787" y="1001706"/>
                </a:lnTo>
                <a:lnTo>
                  <a:pt x="1744714" y="1046828"/>
                </a:lnTo>
                <a:lnTo>
                  <a:pt x="1735689" y="1109999"/>
                </a:lnTo>
                <a:lnTo>
                  <a:pt x="1738698" y="1116015"/>
                </a:lnTo>
                <a:lnTo>
                  <a:pt x="1741706" y="1125039"/>
                </a:lnTo>
                <a:lnTo>
                  <a:pt x="1756746" y="1125039"/>
                </a:lnTo>
                <a:lnTo>
                  <a:pt x="1768779" y="1128048"/>
                </a:lnTo>
                <a:lnTo>
                  <a:pt x="1774795" y="1140080"/>
                </a:lnTo>
                <a:lnTo>
                  <a:pt x="1786828" y="1179186"/>
                </a:lnTo>
                <a:lnTo>
                  <a:pt x="1807885" y="1173169"/>
                </a:lnTo>
                <a:lnTo>
                  <a:pt x="1834958" y="1173169"/>
                </a:lnTo>
                <a:lnTo>
                  <a:pt x="1856015" y="1182194"/>
                </a:lnTo>
                <a:lnTo>
                  <a:pt x="1880080" y="1185202"/>
                </a:lnTo>
                <a:lnTo>
                  <a:pt x="1904145" y="1209267"/>
                </a:lnTo>
                <a:lnTo>
                  <a:pt x="1931218" y="1224308"/>
                </a:lnTo>
                <a:lnTo>
                  <a:pt x="1964307" y="1236340"/>
                </a:lnTo>
                <a:lnTo>
                  <a:pt x="1979348" y="1236340"/>
                </a:lnTo>
                <a:lnTo>
                  <a:pt x="1991380" y="1239348"/>
                </a:lnTo>
                <a:lnTo>
                  <a:pt x="2009429" y="1242356"/>
                </a:lnTo>
                <a:lnTo>
                  <a:pt x="2027478" y="1242356"/>
                </a:lnTo>
                <a:lnTo>
                  <a:pt x="2033494" y="1275446"/>
                </a:lnTo>
                <a:lnTo>
                  <a:pt x="2033494" y="1296503"/>
                </a:lnTo>
                <a:lnTo>
                  <a:pt x="2033494" y="1305527"/>
                </a:lnTo>
                <a:lnTo>
                  <a:pt x="2033494" y="1317559"/>
                </a:lnTo>
                <a:lnTo>
                  <a:pt x="2051543" y="1338616"/>
                </a:lnTo>
                <a:lnTo>
                  <a:pt x="2069592" y="1359673"/>
                </a:lnTo>
                <a:lnTo>
                  <a:pt x="2078616" y="1365690"/>
                </a:lnTo>
                <a:lnTo>
                  <a:pt x="2090648" y="1371706"/>
                </a:lnTo>
                <a:lnTo>
                  <a:pt x="2111705" y="1359673"/>
                </a:lnTo>
                <a:lnTo>
                  <a:pt x="2117722" y="1347641"/>
                </a:lnTo>
                <a:lnTo>
                  <a:pt x="2120730" y="1335608"/>
                </a:lnTo>
                <a:lnTo>
                  <a:pt x="2111705" y="1305527"/>
                </a:lnTo>
                <a:lnTo>
                  <a:pt x="2105689" y="1284470"/>
                </a:lnTo>
                <a:lnTo>
                  <a:pt x="2093657" y="1254389"/>
                </a:lnTo>
                <a:lnTo>
                  <a:pt x="2105689" y="1248373"/>
                </a:lnTo>
                <a:lnTo>
                  <a:pt x="2138778" y="1239348"/>
                </a:lnTo>
                <a:lnTo>
                  <a:pt x="2153819" y="1221299"/>
                </a:lnTo>
                <a:lnTo>
                  <a:pt x="2168860" y="1203251"/>
                </a:lnTo>
                <a:lnTo>
                  <a:pt x="2165852" y="1170161"/>
                </a:lnTo>
                <a:lnTo>
                  <a:pt x="2150811" y="1143088"/>
                </a:lnTo>
                <a:lnTo>
                  <a:pt x="2132762" y="1131056"/>
                </a:lnTo>
                <a:lnTo>
                  <a:pt x="2117722" y="1122031"/>
                </a:lnTo>
                <a:lnTo>
                  <a:pt x="2120730" y="1113007"/>
                </a:lnTo>
                <a:lnTo>
                  <a:pt x="2129754" y="1103983"/>
                </a:lnTo>
                <a:lnTo>
                  <a:pt x="2144795" y="1085934"/>
                </a:lnTo>
                <a:lnTo>
                  <a:pt x="2141787" y="1067885"/>
                </a:lnTo>
                <a:lnTo>
                  <a:pt x="2138778" y="1049836"/>
                </a:lnTo>
                <a:lnTo>
                  <a:pt x="2144795" y="1022763"/>
                </a:lnTo>
                <a:lnTo>
                  <a:pt x="2129754" y="1007722"/>
                </a:lnTo>
                <a:lnTo>
                  <a:pt x="2135770" y="986666"/>
                </a:lnTo>
                <a:lnTo>
                  <a:pt x="2162843" y="986666"/>
                </a:lnTo>
                <a:lnTo>
                  <a:pt x="2186908" y="995690"/>
                </a:lnTo>
                <a:lnTo>
                  <a:pt x="2201949" y="998698"/>
                </a:lnTo>
                <a:lnTo>
                  <a:pt x="2223006" y="995690"/>
                </a:lnTo>
                <a:lnTo>
                  <a:pt x="2232030" y="983657"/>
                </a:lnTo>
                <a:lnTo>
                  <a:pt x="2250079" y="995690"/>
                </a:lnTo>
                <a:lnTo>
                  <a:pt x="2271136" y="1010731"/>
                </a:lnTo>
                <a:lnTo>
                  <a:pt x="2283169" y="1028779"/>
                </a:lnTo>
                <a:lnTo>
                  <a:pt x="2304225" y="1040812"/>
                </a:lnTo>
                <a:lnTo>
                  <a:pt x="2337315" y="1046828"/>
                </a:lnTo>
                <a:lnTo>
                  <a:pt x="2331299" y="1061869"/>
                </a:lnTo>
                <a:lnTo>
                  <a:pt x="2331299" y="1082926"/>
                </a:lnTo>
                <a:lnTo>
                  <a:pt x="2340323" y="1103983"/>
                </a:lnTo>
                <a:lnTo>
                  <a:pt x="2340323" y="1116015"/>
                </a:lnTo>
                <a:lnTo>
                  <a:pt x="2358372" y="1119023"/>
                </a:lnTo>
                <a:lnTo>
                  <a:pt x="2370404" y="1131056"/>
                </a:lnTo>
                <a:lnTo>
                  <a:pt x="2388453" y="1140080"/>
                </a:lnTo>
                <a:lnTo>
                  <a:pt x="2409510" y="1122031"/>
                </a:lnTo>
                <a:lnTo>
                  <a:pt x="2430567" y="1103983"/>
                </a:lnTo>
                <a:lnTo>
                  <a:pt x="2430567" y="1085934"/>
                </a:lnTo>
                <a:lnTo>
                  <a:pt x="2442599" y="1070893"/>
                </a:lnTo>
                <a:lnTo>
                  <a:pt x="2451624" y="1061869"/>
                </a:lnTo>
                <a:lnTo>
                  <a:pt x="2463656" y="1079918"/>
                </a:lnTo>
                <a:lnTo>
                  <a:pt x="2478697" y="1103983"/>
                </a:lnTo>
                <a:lnTo>
                  <a:pt x="2499754" y="1131056"/>
                </a:lnTo>
                <a:lnTo>
                  <a:pt x="2502762" y="1143088"/>
                </a:lnTo>
                <a:lnTo>
                  <a:pt x="2517802" y="1152113"/>
                </a:lnTo>
                <a:lnTo>
                  <a:pt x="2520811" y="1170161"/>
                </a:lnTo>
                <a:lnTo>
                  <a:pt x="2526827" y="1188210"/>
                </a:lnTo>
                <a:lnTo>
                  <a:pt x="2517802" y="1197234"/>
                </a:lnTo>
                <a:lnTo>
                  <a:pt x="2520811" y="1209267"/>
                </a:lnTo>
                <a:lnTo>
                  <a:pt x="2544876" y="1224308"/>
                </a:lnTo>
                <a:lnTo>
                  <a:pt x="2547884" y="1230324"/>
                </a:lnTo>
                <a:lnTo>
                  <a:pt x="2547884" y="1239348"/>
                </a:lnTo>
                <a:lnTo>
                  <a:pt x="2562924" y="1245364"/>
                </a:lnTo>
                <a:lnTo>
                  <a:pt x="2583981" y="1251381"/>
                </a:lnTo>
                <a:lnTo>
                  <a:pt x="2602030" y="1257397"/>
                </a:lnTo>
                <a:lnTo>
                  <a:pt x="2614062" y="1257397"/>
                </a:lnTo>
                <a:lnTo>
                  <a:pt x="2608046" y="1269429"/>
                </a:lnTo>
                <a:lnTo>
                  <a:pt x="2586989" y="1278454"/>
                </a:lnTo>
                <a:lnTo>
                  <a:pt x="2574957" y="1284470"/>
                </a:lnTo>
                <a:lnTo>
                  <a:pt x="2556908" y="1293494"/>
                </a:lnTo>
                <a:lnTo>
                  <a:pt x="2559916" y="1296503"/>
                </a:lnTo>
                <a:lnTo>
                  <a:pt x="2559916" y="1299511"/>
                </a:lnTo>
                <a:lnTo>
                  <a:pt x="2562924" y="1299511"/>
                </a:lnTo>
                <a:lnTo>
                  <a:pt x="2586989" y="1287478"/>
                </a:lnTo>
                <a:lnTo>
                  <a:pt x="2608046" y="1278454"/>
                </a:lnTo>
                <a:lnTo>
                  <a:pt x="2623087" y="1275446"/>
                </a:lnTo>
                <a:lnTo>
                  <a:pt x="2629103" y="1290486"/>
                </a:lnTo>
                <a:lnTo>
                  <a:pt x="2632111" y="1290486"/>
                </a:lnTo>
                <a:lnTo>
                  <a:pt x="2641136" y="1290486"/>
                </a:lnTo>
                <a:lnTo>
                  <a:pt x="2659184" y="1299511"/>
                </a:lnTo>
                <a:lnTo>
                  <a:pt x="2662193" y="1323576"/>
                </a:lnTo>
                <a:lnTo>
                  <a:pt x="2659184" y="1344633"/>
                </a:lnTo>
                <a:lnTo>
                  <a:pt x="2647152" y="1356665"/>
                </a:lnTo>
                <a:lnTo>
                  <a:pt x="2632111" y="1365690"/>
                </a:lnTo>
                <a:lnTo>
                  <a:pt x="2602030" y="1365690"/>
                </a:lnTo>
                <a:lnTo>
                  <a:pt x="2589997" y="1380730"/>
                </a:lnTo>
                <a:lnTo>
                  <a:pt x="2565932" y="1398779"/>
                </a:lnTo>
                <a:lnTo>
                  <a:pt x="2532843" y="1404795"/>
                </a:lnTo>
                <a:lnTo>
                  <a:pt x="2493737" y="1398779"/>
                </a:lnTo>
                <a:lnTo>
                  <a:pt x="2463656" y="1398779"/>
                </a:lnTo>
                <a:lnTo>
                  <a:pt x="2421542" y="1401787"/>
                </a:lnTo>
                <a:lnTo>
                  <a:pt x="2397477" y="1410811"/>
                </a:lnTo>
                <a:lnTo>
                  <a:pt x="2385445" y="1428860"/>
                </a:lnTo>
                <a:lnTo>
                  <a:pt x="2364388" y="1434876"/>
                </a:lnTo>
                <a:lnTo>
                  <a:pt x="2343331" y="1452925"/>
                </a:lnTo>
                <a:lnTo>
                  <a:pt x="2328290" y="1467966"/>
                </a:lnTo>
                <a:lnTo>
                  <a:pt x="2307234" y="1492031"/>
                </a:lnTo>
                <a:lnTo>
                  <a:pt x="2304225" y="1498047"/>
                </a:lnTo>
                <a:lnTo>
                  <a:pt x="2301217" y="1501055"/>
                </a:lnTo>
                <a:lnTo>
                  <a:pt x="2301217" y="1504063"/>
                </a:lnTo>
                <a:lnTo>
                  <a:pt x="2310242" y="1498047"/>
                </a:lnTo>
                <a:lnTo>
                  <a:pt x="2316258" y="1495039"/>
                </a:lnTo>
                <a:lnTo>
                  <a:pt x="2337315" y="1470974"/>
                </a:lnTo>
                <a:lnTo>
                  <a:pt x="2361380" y="1455933"/>
                </a:lnTo>
                <a:lnTo>
                  <a:pt x="2388453" y="1443901"/>
                </a:lnTo>
                <a:lnTo>
                  <a:pt x="2397477" y="1437885"/>
                </a:lnTo>
                <a:lnTo>
                  <a:pt x="2412518" y="1431868"/>
                </a:lnTo>
                <a:lnTo>
                  <a:pt x="2439591" y="1434876"/>
                </a:lnTo>
                <a:lnTo>
                  <a:pt x="2457640" y="1440893"/>
                </a:lnTo>
                <a:lnTo>
                  <a:pt x="2463656" y="1455933"/>
                </a:lnTo>
                <a:lnTo>
                  <a:pt x="2457640" y="1464958"/>
                </a:lnTo>
                <a:lnTo>
                  <a:pt x="2442599" y="1467966"/>
                </a:lnTo>
                <a:lnTo>
                  <a:pt x="2448616" y="1483006"/>
                </a:lnTo>
                <a:lnTo>
                  <a:pt x="2442599" y="1495039"/>
                </a:lnTo>
                <a:lnTo>
                  <a:pt x="2445607" y="1504063"/>
                </a:lnTo>
                <a:lnTo>
                  <a:pt x="2451624" y="1516096"/>
                </a:lnTo>
                <a:lnTo>
                  <a:pt x="2469672" y="1528128"/>
                </a:lnTo>
                <a:lnTo>
                  <a:pt x="2490729" y="1534145"/>
                </a:lnTo>
                <a:lnTo>
                  <a:pt x="2517802" y="1534145"/>
                </a:lnTo>
                <a:lnTo>
                  <a:pt x="2529835" y="1531136"/>
                </a:lnTo>
                <a:lnTo>
                  <a:pt x="2535851" y="1519104"/>
                </a:lnTo>
                <a:lnTo>
                  <a:pt x="2541867" y="1507071"/>
                </a:lnTo>
                <a:lnTo>
                  <a:pt x="2553900" y="1507071"/>
                </a:lnTo>
                <a:lnTo>
                  <a:pt x="2553900" y="1519104"/>
                </a:lnTo>
                <a:lnTo>
                  <a:pt x="2562924" y="1525120"/>
                </a:lnTo>
                <a:lnTo>
                  <a:pt x="2562924" y="1537153"/>
                </a:lnTo>
                <a:lnTo>
                  <a:pt x="2547884" y="1537153"/>
                </a:lnTo>
                <a:lnTo>
                  <a:pt x="2538859" y="1537153"/>
                </a:lnTo>
                <a:lnTo>
                  <a:pt x="2529835" y="1552193"/>
                </a:lnTo>
                <a:lnTo>
                  <a:pt x="2523819" y="1558210"/>
                </a:lnTo>
                <a:lnTo>
                  <a:pt x="2505770" y="1564226"/>
                </a:lnTo>
                <a:lnTo>
                  <a:pt x="2481705" y="1573250"/>
                </a:lnTo>
                <a:lnTo>
                  <a:pt x="2466664" y="1573250"/>
                </a:lnTo>
                <a:lnTo>
                  <a:pt x="2454632" y="1585283"/>
                </a:lnTo>
                <a:lnTo>
                  <a:pt x="2442599" y="1597315"/>
                </a:lnTo>
                <a:lnTo>
                  <a:pt x="2433575" y="1606340"/>
                </a:lnTo>
                <a:lnTo>
                  <a:pt x="2418534" y="1597315"/>
                </a:lnTo>
                <a:lnTo>
                  <a:pt x="2415526" y="1585283"/>
                </a:lnTo>
                <a:lnTo>
                  <a:pt x="2421542" y="1573250"/>
                </a:lnTo>
                <a:lnTo>
                  <a:pt x="2439591" y="1561218"/>
                </a:lnTo>
                <a:lnTo>
                  <a:pt x="2457640" y="1555201"/>
                </a:lnTo>
                <a:lnTo>
                  <a:pt x="2460648" y="1552193"/>
                </a:lnTo>
                <a:lnTo>
                  <a:pt x="2460648" y="1549185"/>
                </a:lnTo>
                <a:lnTo>
                  <a:pt x="2457640" y="1543169"/>
                </a:lnTo>
                <a:lnTo>
                  <a:pt x="2451624" y="1540161"/>
                </a:lnTo>
                <a:lnTo>
                  <a:pt x="2433575" y="1549185"/>
                </a:lnTo>
                <a:lnTo>
                  <a:pt x="2418534" y="1555201"/>
                </a:lnTo>
                <a:lnTo>
                  <a:pt x="2394469" y="1561218"/>
                </a:lnTo>
                <a:lnTo>
                  <a:pt x="2388453" y="1552193"/>
                </a:lnTo>
                <a:lnTo>
                  <a:pt x="2394469" y="1564226"/>
                </a:lnTo>
                <a:lnTo>
                  <a:pt x="2388453" y="1573250"/>
                </a:lnTo>
                <a:lnTo>
                  <a:pt x="2370404" y="1573250"/>
                </a:lnTo>
                <a:lnTo>
                  <a:pt x="2352355" y="1576258"/>
                </a:lnTo>
                <a:lnTo>
                  <a:pt x="2337315" y="1585283"/>
                </a:lnTo>
                <a:lnTo>
                  <a:pt x="2322274" y="1594307"/>
                </a:lnTo>
                <a:lnTo>
                  <a:pt x="2313250" y="1615364"/>
                </a:lnTo>
                <a:lnTo>
                  <a:pt x="2301217" y="1630405"/>
                </a:lnTo>
                <a:lnTo>
                  <a:pt x="2301217" y="1642437"/>
                </a:lnTo>
                <a:lnTo>
                  <a:pt x="2307234" y="1648453"/>
                </a:lnTo>
                <a:lnTo>
                  <a:pt x="2319266" y="1651462"/>
                </a:lnTo>
                <a:lnTo>
                  <a:pt x="2307234" y="1660486"/>
                </a:lnTo>
                <a:lnTo>
                  <a:pt x="2298209" y="1660486"/>
                </a:lnTo>
                <a:lnTo>
                  <a:pt x="2283169" y="1666502"/>
                </a:lnTo>
                <a:lnTo>
                  <a:pt x="2259104" y="1672518"/>
                </a:lnTo>
                <a:lnTo>
                  <a:pt x="2232030" y="1678535"/>
                </a:lnTo>
                <a:lnTo>
                  <a:pt x="2226014" y="1684551"/>
                </a:lnTo>
                <a:lnTo>
                  <a:pt x="2229022" y="1702600"/>
                </a:lnTo>
                <a:lnTo>
                  <a:pt x="2219998" y="1714632"/>
                </a:lnTo>
                <a:lnTo>
                  <a:pt x="2210973" y="1729673"/>
                </a:lnTo>
                <a:lnTo>
                  <a:pt x="2198941" y="1726665"/>
                </a:lnTo>
                <a:lnTo>
                  <a:pt x="2204957" y="1744713"/>
                </a:lnTo>
                <a:lnTo>
                  <a:pt x="2198941" y="1756746"/>
                </a:lnTo>
                <a:lnTo>
                  <a:pt x="2186908" y="1771787"/>
                </a:lnTo>
                <a:lnTo>
                  <a:pt x="2180892" y="1780811"/>
                </a:lnTo>
                <a:lnTo>
                  <a:pt x="2180892" y="1759754"/>
                </a:lnTo>
                <a:lnTo>
                  <a:pt x="2174876" y="1741705"/>
                </a:lnTo>
                <a:lnTo>
                  <a:pt x="2177884" y="1726665"/>
                </a:lnTo>
                <a:lnTo>
                  <a:pt x="2171868" y="1720648"/>
                </a:lnTo>
                <a:lnTo>
                  <a:pt x="2168860" y="1732681"/>
                </a:lnTo>
                <a:lnTo>
                  <a:pt x="2165852" y="1750730"/>
                </a:lnTo>
                <a:lnTo>
                  <a:pt x="2156827" y="1747722"/>
                </a:lnTo>
                <a:lnTo>
                  <a:pt x="2150811" y="1750730"/>
                </a:lnTo>
                <a:lnTo>
                  <a:pt x="2162843" y="1762762"/>
                </a:lnTo>
                <a:lnTo>
                  <a:pt x="2171868" y="1771787"/>
                </a:lnTo>
                <a:lnTo>
                  <a:pt x="2168860" y="1780811"/>
                </a:lnTo>
                <a:lnTo>
                  <a:pt x="2171868" y="1795852"/>
                </a:lnTo>
                <a:lnTo>
                  <a:pt x="2180892" y="1798860"/>
                </a:lnTo>
                <a:lnTo>
                  <a:pt x="2186908" y="1813900"/>
                </a:lnTo>
                <a:lnTo>
                  <a:pt x="2180892" y="1825933"/>
                </a:lnTo>
                <a:lnTo>
                  <a:pt x="2168860" y="1834957"/>
                </a:lnTo>
                <a:lnTo>
                  <a:pt x="2168860" y="1846990"/>
                </a:lnTo>
                <a:lnTo>
                  <a:pt x="2153819" y="1849998"/>
                </a:lnTo>
                <a:lnTo>
                  <a:pt x="2132762" y="1868047"/>
                </a:lnTo>
                <a:lnTo>
                  <a:pt x="2126746" y="1874063"/>
                </a:lnTo>
                <a:lnTo>
                  <a:pt x="2111705" y="1877071"/>
                </a:lnTo>
                <a:lnTo>
                  <a:pt x="2096665" y="1901136"/>
                </a:lnTo>
                <a:lnTo>
                  <a:pt x="2078616" y="1907152"/>
                </a:lnTo>
                <a:lnTo>
                  <a:pt x="2069592" y="1919185"/>
                </a:lnTo>
                <a:lnTo>
                  <a:pt x="2054551" y="1937233"/>
                </a:lnTo>
                <a:lnTo>
                  <a:pt x="2048535" y="1955282"/>
                </a:lnTo>
                <a:lnTo>
                  <a:pt x="2054551" y="1976339"/>
                </a:lnTo>
                <a:lnTo>
                  <a:pt x="2063575" y="1997396"/>
                </a:lnTo>
                <a:lnTo>
                  <a:pt x="2069592" y="2018453"/>
                </a:lnTo>
                <a:lnTo>
                  <a:pt x="2078616" y="2039510"/>
                </a:lnTo>
                <a:lnTo>
                  <a:pt x="2081624" y="2066583"/>
                </a:lnTo>
                <a:lnTo>
                  <a:pt x="2081624" y="2090648"/>
                </a:lnTo>
                <a:lnTo>
                  <a:pt x="2078616" y="2102680"/>
                </a:lnTo>
                <a:lnTo>
                  <a:pt x="2066583" y="2102680"/>
                </a:lnTo>
                <a:lnTo>
                  <a:pt x="2054551" y="2090648"/>
                </a:lnTo>
                <a:lnTo>
                  <a:pt x="2045527" y="2072599"/>
                </a:lnTo>
                <a:lnTo>
                  <a:pt x="2033494" y="2063575"/>
                </a:lnTo>
                <a:lnTo>
                  <a:pt x="2021462" y="2054550"/>
                </a:lnTo>
                <a:lnTo>
                  <a:pt x="2018453" y="2036502"/>
                </a:lnTo>
                <a:lnTo>
                  <a:pt x="2018453" y="2018453"/>
                </a:lnTo>
                <a:lnTo>
                  <a:pt x="2021462" y="2003412"/>
                </a:lnTo>
                <a:lnTo>
                  <a:pt x="2009429" y="1991380"/>
                </a:lnTo>
                <a:lnTo>
                  <a:pt x="2000405" y="1979347"/>
                </a:lnTo>
                <a:lnTo>
                  <a:pt x="1985364" y="1973331"/>
                </a:lnTo>
                <a:lnTo>
                  <a:pt x="1976340" y="1976339"/>
                </a:lnTo>
                <a:lnTo>
                  <a:pt x="1964307" y="1988372"/>
                </a:lnTo>
                <a:lnTo>
                  <a:pt x="1952275" y="1973331"/>
                </a:lnTo>
                <a:lnTo>
                  <a:pt x="1934226" y="1970323"/>
                </a:lnTo>
                <a:lnTo>
                  <a:pt x="1913169" y="1967315"/>
                </a:lnTo>
                <a:lnTo>
                  <a:pt x="1898128" y="1961299"/>
                </a:lnTo>
                <a:lnTo>
                  <a:pt x="1874063" y="1961299"/>
                </a:lnTo>
                <a:lnTo>
                  <a:pt x="1853006" y="1964307"/>
                </a:lnTo>
                <a:lnTo>
                  <a:pt x="1837966" y="1967315"/>
                </a:lnTo>
                <a:lnTo>
                  <a:pt x="1846990" y="1976339"/>
                </a:lnTo>
                <a:lnTo>
                  <a:pt x="1856015" y="1982355"/>
                </a:lnTo>
                <a:lnTo>
                  <a:pt x="1865039" y="1991380"/>
                </a:lnTo>
                <a:lnTo>
                  <a:pt x="1853006" y="1994388"/>
                </a:lnTo>
                <a:lnTo>
                  <a:pt x="1840974" y="1994388"/>
                </a:lnTo>
                <a:lnTo>
                  <a:pt x="1825933" y="1997396"/>
                </a:lnTo>
                <a:lnTo>
                  <a:pt x="1813901" y="1988372"/>
                </a:lnTo>
                <a:lnTo>
                  <a:pt x="1798860" y="1982355"/>
                </a:lnTo>
                <a:lnTo>
                  <a:pt x="1792844" y="1985364"/>
                </a:lnTo>
                <a:lnTo>
                  <a:pt x="1786828" y="1988372"/>
                </a:lnTo>
                <a:lnTo>
                  <a:pt x="1771787" y="1979347"/>
                </a:lnTo>
                <a:lnTo>
                  <a:pt x="1756746" y="1979347"/>
                </a:lnTo>
                <a:lnTo>
                  <a:pt x="1750730" y="1988372"/>
                </a:lnTo>
                <a:lnTo>
                  <a:pt x="1738698" y="1991380"/>
                </a:lnTo>
                <a:lnTo>
                  <a:pt x="1729673" y="1985364"/>
                </a:lnTo>
                <a:lnTo>
                  <a:pt x="1723657" y="1997396"/>
                </a:lnTo>
                <a:lnTo>
                  <a:pt x="1714632" y="2006420"/>
                </a:lnTo>
                <a:lnTo>
                  <a:pt x="1705608" y="2012437"/>
                </a:lnTo>
                <a:lnTo>
                  <a:pt x="1687559" y="2012437"/>
                </a:lnTo>
                <a:lnTo>
                  <a:pt x="1681543" y="2021461"/>
                </a:lnTo>
                <a:lnTo>
                  <a:pt x="1672519" y="2030485"/>
                </a:lnTo>
                <a:lnTo>
                  <a:pt x="1666502" y="2042518"/>
                </a:lnTo>
                <a:lnTo>
                  <a:pt x="1669511" y="2060567"/>
                </a:lnTo>
                <a:lnTo>
                  <a:pt x="1675527" y="2078615"/>
                </a:lnTo>
                <a:lnTo>
                  <a:pt x="1669511" y="2090648"/>
                </a:lnTo>
                <a:lnTo>
                  <a:pt x="1663494" y="2108697"/>
                </a:lnTo>
                <a:lnTo>
                  <a:pt x="1660486" y="2132762"/>
                </a:lnTo>
                <a:lnTo>
                  <a:pt x="1660486" y="2147802"/>
                </a:lnTo>
                <a:lnTo>
                  <a:pt x="1660486" y="2165851"/>
                </a:lnTo>
                <a:lnTo>
                  <a:pt x="1666502" y="2192924"/>
                </a:lnTo>
                <a:lnTo>
                  <a:pt x="1681543" y="2219997"/>
                </a:lnTo>
                <a:lnTo>
                  <a:pt x="1693576" y="2238046"/>
                </a:lnTo>
                <a:lnTo>
                  <a:pt x="1705608" y="2256095"/>
                </a:lnTo>
                <a:lnTo>
                  <a:pt x="1720649" y="2265119"/>
                </a:lnTo>
                <a:lnTo>
                  <a:pt x="1738698" y="2271135"/>
                </a:lnTo>
                <a:lnTo>
                  <a:pt x="1762763" y="2271135"/>
                </a:lnTo>
                <a:lnTo>
                  <a:pt x="1792844" y="2265119"/>
                </a:lnTo>
                <a:lnTo>
                  <a:pt x="1822925" y="2259103"/>
                </a:lnTo>
                <a:lnTo>
                  <a:pt x="1834958" y="2235038"/>
                </a:lnTo>
                <a:lnTo>
                  <a:pt x="1834958" y="2219997"/>
                </a:lnTo>
                <a:lnTo>
                  <a:pt x="1840974" y="2204957"/>
                </a:lnTo>
                <a:lnTo>
                  <a:pt x="1862031" y="2192924"/>
                </a:lnTo>
                <a:lnTo>
                  <a:pt x="1877071" y="2192924"/>
                </a:lnTo>
                <a:lnTo>
                  <a:pt x="1904145" y="2192924"/>
                </a:lnTo>
                <a:lnTo>
                  <a:pt x="1922193" y="2195932"/>
                </a:lnTo>
                <a:lnTo>
                  <a:pt x="1916177" y="2213981"/>
                </a:lnTo>
                <a:lnTo>
                  <a:pt x="1907153" y="2226014"/>
                </a:lnTo>
                <a:lnTo>
                  <a:pt x="1904145" y="2235038"/>
                </a:lnTo>
                <a:lnTo>
                  <a:pt x="1901136" y="2253087"/>
                </a:lnTo>
                <a:lnTo>
                  <a:pt x="1901136" y="2271135"/>
                </a:lnTo>
                <a:lnTo>
                  <a:pt x="1895120" y="2274144"/>
                </a:lnTo>
                <a:lnTo>
                  <a:pt x="1889104" y="2265119"/>
                </a:lnTo>
                <a:lnTo>
                  <a:pt x="1883088" y="2268127"/>
                </a:lnTo>
                <a:lnTo>
                  <a:pt x="1886096" y="2277152"/>
                </a:lnTo>
                <a:lnTo>
                  <a:pt x="1883088" y="2286176"/>
                </a:lnTo>
                <a:lnTo>
                  <a:pt x="1883088" y="2307233"/>
                </a:lnTo>
                <a:lnTo>
                  <a:pt x="1883088" y="2319265"/>
                </a:lnTo>
                <a:lnTo>
                  <a:pt x="1877071" y="2325282"/>
                </a:lnTo>
                <a:lnTo>
                  <a:pt x="1868047" y="2334306"/>
                </a:lnTo>
                <a:lnTo>
                  <a:pt x="1877071" y="2334306"/>
                </a:lnTo>
                <a:lnTo>
                  <a:pt x="1883088" y="2340322"/>
                </a:lnTo>
                <a:lnTo>
                  <a:pt x="1904145" y="2334306"/>
                </a:lnTo>
                <a:lnTo>
                  <a:pt x="1916177" y="2334306"/>
                </a:lnTo>
                <a:lnTo>
                  <a:pt x="1928210" y="2337314"/>
                </a:lnTo>
                <a:lnTo>
                  <a:pt x="1943250" y="2334306"/>
                </a:lnTo>
                <a:lnTo>
                  <a:pt x="1961299" y="2331298"/>
                </a:lnTo>
                <a:lnTo>
                  <a:pt x="1976340" y="2331298"/>
                </a:lnTo>
                <a:lnTo>
                  <a:pt x="1985364" y="2331298"/>
                </a:lnTo>
                <a:lnTo>
                  <a:pt x="1991380" y="2337314"/>
                </a:lnTo>
                <a:lnTo>
                  <a:pt x="2009429" y="2349347"/>
                </a:lnTo>
                <a:lnTo>
                  <a:pt x="2006421" y="2355363"/>
                </a:lnTo>
                <a:lnTo>
                  <a:pt x="2006421" y="2364387"/>
                </a:lnTo>
                <a:lnTo>
                  <a:pt x="2003413" y="2382436"/>
                </a:lnTo>
                <a:lnTo>
                  <a:pt x="1997397" y="2400485"/>
                </a:lnTo>
                <a:lnTo>
                  <a:pt x="1994388" y="2418534"/>
                </a:lnTo>
                <a:lnTo>
                  <a:pt x="1994388" y="2433574"/>
                </a:lnTo>
                <a:lnTo>
                  <a:pt x="1991380" y="2454631"/>
                </a:lnTo>
                <a:lnTo>
                  <a:pt x="1976340" y="2448615"/>
                </a:lnTo>
                <a:lnTo>
                  <a:pt x="1949266" y="2445607"/>
                </a:lnTo>
                <a:lnTo>
                  <a:pt x="1931218" y="2430566"/>
                </a:lnTo>
                <a:lnTo>
                  <a:pt x="1919185" y="2418534"/>
                </a:lnTo>
                <a:lnTo>
                  <a:pt x="1910161" y="2403493"/>
                </a:lnTo>
                <a:lnTo>
                  <a:pt x="1910161" y="2394469"/>
                </a:lnTo>
                <a:lnTo>
                  <a:pt x="1907153" y="2385444"/>
                </a:lnTo>
                <a:lnTo>
                  <a:pt x="1898128" y="2385444"/>
                </a:lnTo>
                <a:lnTo>
                  <a:pt x="1892112" y="2394469"/>
                </a:lnTo>
                <a:lnTo>
                  <a:pt x="1886096" y="2397477"/>
                </a:lnTo>
                <a:lnTo>
                  <a:pt x="1871055" y="2391460"/>
                </a:lnTo>
                <a:lnTo>
                  <a:pt x="1859023" y="2385444"/>
                </a:lnTo>
                <a:lnTo>
                  <a:pt x="1846990" y="2379428"/>
                </a:lnTo>
                <a:lnTo>
                  <a:pt x="1865039" y="2364387"/>
                </a:lnTo>
                <a:lnTo>
                  <a:pt x="1874063" y="2352355"/>
                </a:lnTo>
                <a:lnTo>
                  <a:pt x="1868047" y="2358371"/>
                </a:lnTo>
                <a:lnTo>
                  <a:pt x="1859023" y="2367395"/>
                </a:lnTo>
                <a:lnTo>
                  <a:pt x="1846990" y="2379428"/>
                </a:lnTo>
                <a:lnTo>
                  <a:pt x="1828941" y="2379428"/>
                </a:lnTo>
                <a:lnTo>
                  <a:pt x="1813901" y="2376420"/>
                </a:lnTo>
                <a:lnTo>
                  <a:pt x="1804876" y="2370404"/>
                </a:lnTo>
                <a:lnTo>
                  <a:pt x="1795852" y="2364387"/>
                </a:lnTo>
                <a:lnTo>
                  <a:pt x="1786828" y="2355363"/>
                </a:lnTo>
                <a:lnTo>
                  <a:pt x="1771787" y="2340322"/>
                </a:lnTo>
                <a:lnTo>
                  <a:pt x="1756746" y="2331298"/>
                </a:lnTo>
                <a:lnTo>
                  <a:pt x="1744714" y="2325282"/>
                </a:lnTo>
                <a:lnTo>
                  <a:pt x="1732681" y="2322274"/>
                </a:lnTo>
                <a:lnTo>
                  <a:pt x="1717641" y="2325282"/>
                </a:lnTo>
                <a:lnTo>
                  <a:pt x="1705608" y="2331298"/>
                </a:lnTo>
                <a:lnTo>
                  <a:pt x="1690567" y="2334306"/>
                </a:lnTo>
                <a:lnTo>
                  <a:pt x="1666502" y="2328290"/>
                </a:lnTo>
                <a:lnTo>
                  <a:pt x="1645446" y="2319265"/>
                </a:lnTo>
                <a:lnTo>
                  <a:pt x="1621381" y="2310241"/>
                </a:lnTo>
                <a:lnTo>
                  <a:pt x="1594308" y="2301217"/>
                </a:lnTo>
                <a:lnTo>
                  <a:pt x="1579267" y="2295200"/>
                </a:lnTo>
                <a:lnTo>
                  <a:pt x="1567234" y="2277152"/>
                </a:lnTo>
                <a:lnTo>
                  <a:pt x="1546177" y="2277152"/>
                </a:lnTo>
                <a:lnTo>
                  <a:pt x="1525120" y="2265119"/>
                </a:lnTo>
                <a:lnTo>
                  <a:pt x="1504064" y="2253087"/>
                </a:lnTo>
                <a:lnTo>
                  <a:pt x="1486015" y="2238046"/>
                </a:lnTo>
                <a:lnTo>
                  <a:pt x="1476990" y="2223005"/>
                </a:lnTo>
                <a:lnTo>
                  <a:pt x="1476990" y="2207965"/>
                </a:lnTo>
                <a:lnTo>
                  <a:pt x="1486015" y="2198940"/>
                </a:lnTo>
                <a:lnTo>
                  <a:pt x="1486015" y="2183900"/>
                </a:lnTo>
                <a:lnTo>
                  <a:pt x="1464958" y="2156827"/>
                </a:lnTo>
                <a:lnTo>
                  <a:pt x="1449917" y="2138778"/>
                </a:lnTo>
                <a:lnTo>
                  <a:pt x="1431869" y="2123737"/>
                </a:lnTo>
                <a:lnTo>
                  <a:pt x="1416828" y="2105689"/>
                </a:lnTo>
                <a:lnTo>
                  <a:pt x="1398779" y="2093656"/>
                </a:lnTo>
                <a:lnTo>
                  <a:pt x="1386747" y="2084632"/>
                </a:lnTo>
                <a:lnTo>
                  <a:pt x="1386747" y="2063575"/>
                </a:lnTo>
                <a:lnTo>
                  <a:pt x="1362682" y="2048534"/>
                </a:lnTo>
                <a:lnTo>
                  <a:pt x="1347641" y="2033494"/>
                </a:lnTo>
                <a:lnTo>
                  <a:pt x="1329592" y="2009429"/>
                </a:lnTo>
                <a:lnTo>
                  <a:pt x="1314552" y="1994388"/>
                </a:lnTo>
                <a:lnTo>
                  <a:pt x="1305527" y="1976339"/>
                </a:lnTo>
                <a:lnTo>
                  <a:pt x="1296503" y="1955282"/>
                </a:lnTo>
                <a:lnTo>
                  <a:pt x="1293495" y="1946258"/>
                </a:lnTo>
                <a:lnTo>
                  <a:pt x="1272438" y="1934225"/>
                </a:lnTo>
                <a:lnTo>
                  <a:pt x="1254389" y="1934225"/>
                </a:lnTo>
                <a:lnTo>
                  <a:pt x="1251381" y="1943250"/>
                </a:lnTo>
                <a:lnTo>
                  <a:pt x="1257397" y="1961299"/>
                </a:lnTo>
                <a:lnTo>
                  <a:pt x="1266422" y="1982355"/>
                </a:lnTo>
                <a:lnTo>
                  <a:pt x="1281462" y="1997396"/>
                </a:lnTo>
                <a:lnTo>
                  <a:pt x="1293495" y="2018453"/>
                </a:lnTo>
                <a:lnTo>
                  <a:pt x="1305527" y="2033494"/>
                </a:lnTo>
                <a:lnTo>
                  <a:pt x="1317560" y="2048534"/>
                </a:lnTo>
                <a:lnTo>
                  <a:pt x="1332600" y="2066583"/>
                </a:lnTo>
                <a:lnTo>
                  <a:pt x="1344633" y="2090648"/>
                </a:lnTo>
                <a:lnTo>
                  <a:pt x="1353657" y="2108697"/>
                </a:lnTo>
                <a:lnTo>
                  <a:pt x="1356665" y="2123737"/>
                </a:lnTo>
                <a:lnTo>
                  <a:pt x="1368698" y="2123737"/>
                </a:lnTo>
                <a:lnTo>
                  <a:pt x="1374714" y="2132762"/>
                </a:lnTo>
                <a:lnTo>
                  <a:pt x="1377722" y="2138778"/>
                </a:lnTo>
                <a:lnTo>
                  <a:pt x="1380730" y="2153819"/>
                </a:lnTo>
                <a:lnTo>
                  <a:pt x="1368698" y="2159835"/>
                </a:lnTo>
                <a:lnTo>
                  <a:pt x="1359673" y="2141786"/>
                </a:lnTo>
                <a:lnTo>
                  <a:pt x="1347641" y="2132762"/>
                </a:lnTo>
                <a:lnTo>
                  <a:pt x="1335608" y="2120729"/>
                </a:lnTo>
                <a:lnTo>
                  <a:pt x="1323576" y="2105689"/>
                </a:lnTo>
                <a:lnTo>
                  <a:pt x="1320568" y="2093656"/>
                </a:lnTo>
                <a:lnTo>
                  <a:pt x="1317560" y="2078615"/>
                </a:lnTo>
                <a:lnTo>
                  <a:pt x="1305527" y="2066583"/>
                </a:lnTo>
                <a:lnTo>
                  <a:pt x="1296503" y="2060567"/>
                </a:lnTo>
                <a:lnTo>
                  <a:pt x="1281462" y="2057559"/>
                </a:lnTo>
                <a:lnTo>
                  <a:pt x="1269430" y="2051542"/>
                </a:lnTo>
                <a:lnTo>
                  <a:pt x="1257397" y="2039510"/>
                </a:lnTo>
                <a:lnTo>
                  <a:pt x="1254389" y="2033494"/>
                </a:lnTo>
                <a:lnTo>
                  <a:pt x="1260405" y="2030485"/>
                </a:lnTo>
                <a:lnTo>
                  <a:pt x="1266422" y="2030485"/>
                </a:lnTo>
                <a:lnTo>
                  <a:pt x="1269430" y="2024469"/>
                </a:lnTo>
                <a:lnTo>
                  <a:pt x="1266422" y="2015445"/>
                </a:lnTo>
                <a:lnTo>
                  <a:pt x="1260405" y="2000404"/>
                </a:lnTo>
                <a:lnTo>
                  <a:pt x="1254389" y="1994388"/>
                </a:lnTo>
                <a:lnTo>
                  <a:pt x="1242357" y="1988372"/>
                </a:lnTo>
                <a:lnTo>
                  <a:pt x="1230324" y="1973331"/>
                </a:lnTo>
                <a:lnTo>
                  <a:pt x="1221300" y="1952274"/>
                </a:lnTo>
                <a:lnTo>
                  <a:pt x="1215283" y="1940242"/>
                </a:lnTo>
                <a:lnTo>
                  <a:pt x="1209267" y="1925201"/>
                </a:lnTo>
                <a:lnTo>
                  <a:pt x="1197235" y="1907152"/>
                </a:lnTo>
                <a:lnTo>
                  <a:pt x="1191218" y="1889103"/>
                </a:lnTo>
                <a:lnTo>
                  <a:pt x="1179186" y="1877071"/>
                </a:lnTo>
                <a:lnTo>
                  <a:pt x="1170161" y="1871055"/>
                </a:lnTo>
                <a:lnTo>
                  <a:pt x="1149105" y="1865038"/>
                </a:lnTo>
                <a:lnTo>
                  <a:pt x="1134064" y="1853006"/>
                </a:lnTo>
                <a:lnTo>
                  <a:pt x="1113007" y="1859022"/>
                </a:lnTo>
                <a:lnTo>
                  <a:pt x="1109999" y="1837965"/>
                </a:lnTo>
                <a:lnTo>
                  <a:pt x="1094958" y="1816908"/>
                </a:lnTo>
                <a:lnTo>
                  <a:pt x="1079918" y="1801868"/>
                </a:lnTo>
                <a:lnTo>
                  <a:pt x="1085934" y="1792843"/>
                </a:lnTo>
                <a:lnTo>
                  <a:pt x="1076910" y="1786827"/>
                </a:lnTo>
                <a:lnTo>
                  <a:pt x="1070893" y="1771787"/>
                </a:lnTo>
                <a:lnTo>
                  <a:pt x="1079918" y="1756746"/>
                </a:lnTo>
                <a:lnTo>
                  <a:pt x="1061869" y="1756746"/>
                </a:lnTo>
                <a:lnTo>
                  <a:pt x="1049836" y="1744713"/>
                </a:lnTo>
                <a:lnTo>
                  <a:pt x="1037804" y="1726665"/>
                </a:lnTo>
                <a:lnTo>
                  <a:pt x="1037804" y="1708616"/>
                </a:lnTo>
                <a:lnTo>
                  <a:pt x="1025771" y="1696583"/>
                </a:lnTo>
                <a:lnTo>
                  <a:pt x="1025771" y="1684551"/>
                </a:lnTo>
                <a:lnTo>
                  <a:pt x="1031788" y="1651462"/>
                </a:lnTo>
                <a:lnTo>
                  <a:pt x="1025771" y="1612356"/>
                </a:lnTo>
                <a:lnTo>
                  <a:pt x="1031788" y="1597315"/>
                </a:lnTo>
                <a:lnTo>
                  <a:pt x="1037804" y="1525120"/>
                </a:lnTo>
                <a:lnTo>
                  <a:pt x="1046828" y="1525120"/>
                </a:lnTo>
                <a:lnTo>
                  <a:pt x="1037804" y="1510080"/>
                </a:lnTo>
                <a:lnTo>
                  <a:pt x="1031788" y="1501055"/>
                </a:lnTo>
                <a:lnTo>
                  <a:pt x="1034796" y="1492031"/>
                </a:lnTo>
                <a:lnTo>
                  <a:pt x="1028780" y="1486015"/>
                </a:lnTo>
                <a:lnTo>
                  <a:pt x="1022763" y="1470974"/>
                </a:lnTo>
                <a:lnTo>
                  <a:pt x="1034796" y="1464958"/>
                </a:lnTo>
                <a:lnTo>
                  <a:pt x="1049836" y="1470974"/>
                </a:lnTo>
                <a:lnTo>
                  <a:pt x="1058861" y="1473982"/>
                </a:lnTo>
                <a:lnTo>
                  <a:pt x="1061869" y="1486015"/>
                </a:lnTo>
                <a:lnTo>
                  <a:pt x="1064877" y="1495039"/>
                </a:lnTo>
                <a:lnTo>
                  <a:pt x="1073901" y="1486015"/>
                </a:lnTo>
                <a:lnTo>
                  <a:pt x="1076910" y="1470974"/>
                </a:lnTo>
                <a:lnTo>
                  <a:pt x="1067885" y="1458941"/>
                </a:lnTo>
                <a:lnTo>
                  <a:pt x="1067885" y="1440893"/>
                </a:lnTo>
                <a:lnTo>
                  <a:pt x="1055853" y="1425852"/>
                </a:lnTo>
                <a:lnTo>
                  <a:pt x="1040812" y="1410811"/>
                </a:lnTo>
                <a:lnTo>
                  <a:pt x="1031788" y="1416828"/>
                </a:lnTo>
                <a:lnTo>
                  <a:pt x="1016747" y="1401787"/>
                </a:lnTo>
                <a:lnTo>
                  <a:pt x="1007723" y="1386746"/>
                </a:lnTo>
                <a:lnTo>
                  <a:pt x="998698" y="1392763"/>
                </a:lnTo>
                <a:lnTo>
                  <a:pt x="980649" y="1380730"/>
                </a:lnTo>
                <a:lnTo>
                  <a:pt x="953576" y="1377722"/>
                </a:lnTo>
                <a:lnTo>
                  <a:pt x="959593" y="1362681"/>
                </a:lnTo>
                <a:lnTo>
                  <a:pt x="956584" y="1353657"/>
                </a:lnTo>
                <a:lnTo>
                  <a:pt x="944552" y="1353657"/>
                </a:lnTo>
                <a:lnTo>
                  <a:pt x="944552" y="1341624"/>
                </a:lnTo>
                <a:lnTo>
                  <a:pt x="941544" y="1329592"/>
                </a:lnTo>
                <a:lnTo>
                  <a:pt x="935528" y="1320568"/>
                </a:lnTo>
                <a:lnTo>
                  <a:pt x="926503" y="1317559"/>
                </a:lnTo>
                <a:lnTo>
                  <a:pt x="914471" y="1323576"/>
                </a:lnTo>
                <a:lnTo>
                  <a:pt x="917479" y="1311543"/>
                </a:lnTo>
                <a:lnTo>
                  <a:pt x="926503" y="1296503"/>
                </a:lnTo>
                <a:lnTo>
                  <a:pt x="923495" y="1284470"/>
                </a:lnTo>
                <a:lnTo>
                  <a:pt x="914471" y="1290486"/>
                </a:lnTo>
                <a:lnTo>
                  <a:pt x="902438" y="1299511"/>
                </a:lnTo>
                <a:lnTo>
                  <a:pt x="890406" y="1299511"/>
                </a:lnTo>
                <a:lnTo>
                  <a:pt x="890406" y="1281462"/>
                </a:lnTo>
                <a:lnTo>
                  <a:pt x="893414" y="1269429"/>
                </a:lnTo>
                <a:lnTo>
                  <a:pt x="893414" y="1260405"/>
                </a:lnTo>
                <a:lnTo>
                  <a:pt x="902438" y="1242356"/>
                </a:lnTo>
                <a:lnTo>
                  <a:pt x="899430" y="1227316"/>
                </a:lnTo>
                <a:lnTo>
                  <a:pt x="893414" y="1224308"/>
                </a:lnTo>
                <a:lnTo>
                  <a:pt x="887398" y="1248373"/>
                </a:lnTo>
                <a:lnTo>
                  <a:pt x="866341" y="1254389"/>
                </a:lnTo>
                <a:lnTo>
                  <a:pt x="872357" y="1239348"/>
                </a:lnTo>
                <a:lnTo>
                  <a:pt x="875365" y="1224308"/>
                </a:lnTo>
                <a:lnTo>
                  <a:pt x="866341" y="1221299"/>
                </a:lnTo>
                <a:lnTo>
                  <a:pt x="857316" y="1212275"/>
                </a:lnTo>
                <a:lnTo>
                  <a:pt x="854308" y="1209267"/>
                </a:lnTo>
                <a:lnTo>
                  <a:pt x="830243" y="1188210"/>
                </a:lnTo>
                <a:lnTo>
                  <a:pt x="815203" y="1176178"/>
                </a:lnTo>
                <a:lnTo>
                  <a:pt x="812194" y="1164145"/>
                </a:lnTo>
                <a:lnTo>
                  <a:pt x="797154" y="1146096"/>
                </a:lnTo>
                <a:lnTo>
                  <a:pt x="785121" y="1137072"/>
                </a:lnTo>
                <a:lnTo>
                  <a:pt x="779105" y="1128048"/>
                </a:lnTo>
                <a:lnTo>
                  <a:pt x="767072" y="1109999"/>
                </a:lnTo>
                <a:lnTo>
                  <a:pt x="761056" y="1116015"/>
                </a:lnTo>
                <a:lnTo>
                  <a:pt x="767072" y="1134064"/>
                </a:lnTo>
                <a:lnTo>
                  <a:pt x="761056" y="1140080"/>
                </a:lnTo>
                <a:lnTo>
                  <a:pt x="752032" y="1131056"/>
                </a:lnTo>
                <a:lnTo>
                  <a:pt x="746016" y="1125039"/>
                </a:lnTo>
                <a:lnTo>
                  <a:pt x="739999" y="1137072"/>
                </a:lnTo>
                <a:lnTo>
                  <a:pt x="721951" y="1131056"/>
                </a:lnTo>
                <a:lnTo>
                  <a:pt x="697886" y="1119023"/>
                </a:lnTo>
                <a:lnTo>
                  <a:pt x="661788" y="1097966"/>
                </a:lnTo>
                <a:lnTo>
                  <a:pt x="658780" y="1085934"/>
                </a:lnTo>
                <a:lnTo>
                  <a:pt x="640731" y="1088942"/>
                </a:lnTo>
                <a:lnTo>
                  <a:pt x="622682" y="1079918"/>
                </a:lnTo>
                <a:lnTo>
                  <a:pt x="601625" y="1076909"/>
                </a:lnTo>
                <a:lnTo>
                  <a:pt x="568536" y="1076909"/>
                </a:lnTo>
                <a:lnTo>
                  <a:pt x="553495" y="1076909"/>
                </a:lnTo>
                <a:lnTo>
                  <a:pt x="544471" y="1064877"/>
                </a:lnTo>
                <a:lnTo>
                  <a:pt x="523414" y="1061869"/>
                </a:lnTo>
                <a:lnTo>
                  <a:pt x="517398" y="1052844"/>
                </a:lnTo>
                <a:lnTo>
                  <a:pt x="499349" y="1043820"/>
                </a:lnTo>
                <a:lnTo>
                  <a:pt x="478292" y="1040812"/>
                </a:lnTo>
                <a:lnTo>
                  <a:pt x="460243" y="1040812"/>
                </a:lnTo>
                <a:lnTo>
                  <a:pt x="460243" y="1052844"/>
                </a:lnTo>
                <a:lnTo>
                  <a:pt x="466260" y="1061869"/>
                </a:lnTo>
                <a:lnTo>
                  <a:pt x="472276" y="1073901"/>
                </a:lnTo>
                <a:lnTo>
                  <a:pt x="466260" y="1076909"/>
                </a:lnTo>
                <a:lnTo>
                  <a:pt x="442195" y="1076909"/>
                </a:lnTo>
                <a:lnTo>
                  <a:pt x="430162" y="1079918"/>
                </a:lnTo>
                <a:lnTo>
                  <a:pt x="418130" y="1088942"/>
                </a:lnTo>
                <a:lnTo>
                  <a:pt x="403089" y="1100974"/>
                </a:lnTo>
                <a:lnTo>
                  <a:pt x="385040" y="1106991"/>
                </a:lnTo>
                <a:lnTo>
                  <a:pt x="376016" y="1094958"/>
                </a:lnTo>
                <a:lnTo>
                  <a:pt x="379024" y="1079918"/>
                </a:lnTo>
                <a:lnTo>
                  <a:pt x="385040" y="1067885"/>
                </a:lnTo>
                <a:lnTo>
                  <a:pt x="388048" y="1052844"/>
                </a:lnTo>
                <a:lnTo>
                  <a:pt x="394065" y="1046828"/>
                </a:lnTo>
                <a:lnTo>
                  <a:pt x="406097" y="1043820"/>
                </a:lnTo>
                <a:lnTo>
                  <a:pt x="421138" y="1040812"/>
                </a:lnTo>
                <a:lnTo>
                  <a:pt x="427154" y="1028779"/>
                </a:lnTo>
                <a:lnTo>
                  <a:pt x="430162" y="1022763"/>
                </a:lnTo>
                <a:lnTo>
                  <a:pt x="412113" y="1031787"/>
                </a:lnTo>
                <a:lnTo>
                  <a:pt x="397073" y="1034796"/>
                </a:lnTo>
                <a:lnTo>
                  <a:pt x="366992" y="1055853"/>
                </a:lnTo>
                <a:lnTo>
                  <a:pt x="354959" y="1067885"/>
                </a:lnTo>
                <a:lnTo>
                  <a:pt x="354959" y="1079918"/>
                </a:lnTo>
                <a:lnTo>
                  <a:pt x="345935" y="1088942"/>
                </a:lnTo>
                <a:lnTo>
                  <a:pt x="330894" y="1091950"/>
                </a:lnTo>
                <a:lnTo>
                  <a:pt x="324878" y="1103983"/>
                </a:lnTo>
                <a:lnTo>
                  <a:pt x="333902" y="1116015"/>
                </a:lnTo>
                <a:lnTo>
                  <a:pt x="336910" y="1122031"/>
                </a:lnTo>
                <a:lnTo>
                  <a:pt x="327886" y="1131056"/>
                </a:lnTo>
                <a:lnTo>
                  <a:pt x="312845" y="1143088"/>
                </a:lnTo>
                <a:lnTo>
                  <a:pt x="294796" y="1155121"/>
                </a:lnTo>
                <a:lnTo>
                  <a:pt x="264715" y="1173169"/>
                </a:lnTo>
                <a:lnTo>
                  <a:pt x="231626" y="1191218"/>
                </a:lnTo>
                <a:lnTo>
                  <a:pt x="222601" y="1200243"/>
                </a:lnTo>
                <a:lnTo>
                  <a:pt x="219593" y="1209267"/>
                </a:lnTo>
                <a:lnTo>
                  <a:pt x="201545" y="1218291"/>
                </a:lnTo>
                <a:lnTo>
                  <a:pt x="195528" y="1224308"/>
                </a:lnTo>
                <a:lnTo>
                  <a:pt x="174471" y="1224308"/>
                </a:lnTo>
                <a:lnTo>
                  <a:pt x="168455" y="1230324"/>
                </a:lnTo>
                <a:lnTo>
                  <a:pt x="156423" y="1236340"/>
                </a:lnTo>
                <a:lnTo>
                  <a:pt x="147398" y="1230324"/>
                </a:lnTo>
                <a:lnTo>
                  <a:pt x="141382" y="1233332"/>
                </a:lnTo>
                <a:lnTo>
                  <a:pt x="135366" y="1245364"/>
                </a:lnTo>
                <a:lnTo>
                  <a:pt x="126341" y="1251381"/>
                </a:lnTo>
                <a:lnTo>
                  <a:pt x="114309" y="1248373"/>
                </a:lnTo>
                <a:lnTo>
                  <a:pt x="117317" y="1236340"/>
                </a:lnTo>
                <a:lnTo>
                  <a:pt x="126341" y="1224308"/>
                </a:lnTo>
                <a:lnTo>
                  <a:pt x="135366" y="1218291"/>
                </a:lnTo>
                <a:lnTo>
                  <a:pt x="150406" y="1215283"/>
                </a:lnTo>
                <a:lnTo>
                  <a:pt x="165447" y="1215283"/>
                </a:lnTo>
                <a:lnTo>
                  <a:pt x="171463" y="1206259"/>
                </a:lnTo>
                <a:lnTo>
                  <a:pt x="186504" y="1200243"/>
                </a:lnTo>
                <a:lnTo>
                  <a:pt x="210569" y="1182194"/>
                </a:lnTo>
                <a:lnTo>
                  <a:pt x="225610" y="1167153"/>
                </a:lnTo>
                <a:lnTo>
                  <a:pt x="234634" y="1164145"/>
                </a:lnTo>
                <a:lnTo>
                  <a:pt x="240650" y="1146096"/>
                </a:lnTo>
                <a:lnTo>
                  <a:pt x="240650" y="1131056"/>
                </a:lnTo>
                <a:lnTo>
                  <a:pt x="252683" y="1125039"/>
                </a:lnTo>
                <a:lnTo>
                  <a:pt x="255691" y="1113007"/>
                </a:lnTo>
                <a:lnTo>
                  <a:pt x="240650" y="1116015"/>
                </a:lnTo>
                <a:lnTo>
                  <a:pt x="222601" y="1125039"/>
                </a:lnTo>
                <a:lnTo>
                  <a:pt x="213577" y="1116015"/>
                </a:lnTo>
                <a:lnTo>
                  <a:pt x="207561" y="1125039"/>
                </a:lnTo>
                <a:lnTo>
                  <a:pt x="201545" y="1128048"/>
                </a:lnTo>
                <a:lnTo>
                  <a:pt x="189512" y="1116015"/>
                </a:lnTo>
                <a:lnTo>
                  <a:pt x="165447" y="1113007"/>
                </a:lnTo>
                <a:lnTo>
                  <a:pt x="150406" y="1125039"/>
                </a:lnTo>
                <a:lnTo>
                  <a:pt x="135366" y="1128048"/>
                </a:lnTo>
                <a:lnTo>
                  <a:pt x="132358" y="1088942"/>
                </a:lnTo>
                <a:lnTo>
                  <a:pt x="129350" y="1076909"/>
                </a:lnTo>
                <a:lnTo>
                  <a:pt x="129350" y="1061869"/>
                </a:lnTo>
                <a:lnTo>
                  <a:pt x="120325" y="1061869"/>
                </a:lnTo>
                <a:lnTo>
                  <a:pt x="117317" y="1076909"/>
                </a:lnTo>
                <a:lnTo>
                  <a:pt x="111301" y="1082926"/>
                </a:lnTo>
                <a:lnTo>
                  <a:pt x="84228" y="1082926"/>
                </a:lnTo>
                <a:lnTo>
                  <a:pt x="72195" y="1070893"/>
                </a:lnTo>
                <a:lnTo>
                  <a:pt x="60163" y="1052844"/>
                </a:lnTo>
                <a:lnTo>
                  <a:pt x="63171" y="1043820"/>
                </a:lnTo>
                <a:lnTo>
                  <a:pt x="72195" y="1043820"/>
                </a:lnTo>
                <a:lnTo>
                  <a:pt x="60163" y="1034796"/>
                </a:lnTo>
                <a:lnTo>
                  <a:pt x="60163" y="1022763"/>
                </a:lnTo>
                <a:lnTo>
                  <a:pt x="54146" y="1034796"/>
                </a:lnTo>
                <a:lnTo>
                  <a:pt x="36098" y="1019755"/>
                </a:lnTo>
                <a:lnTo>
                  <a:pt x="45122" y="1001706"/>
                </a:lnTo>
                <a:lnTo>
                  <a:pt x="51138" y="995690"/>
                </a:lnTo>
                <a:lnTo>
                  <a:pt x="69187" y="983657"/>
                </a:lnTo>
                <a:lnTo>
                  <a:pt x="69187" y="971625"/>
                </a:lnTo>
                <a:lnTo>
                  <a:pt x="75203" y="962601"/>
                </a:lnTo>
                <a:lnTo>
                  <a:pt x="87236" y="962601"/>
                </a:lnTo>
                <a:lnTo>
                  <a:pt x="108293" y="965609"/>
                </a:lnTo>
                <a:lnTo>
                  <a:pt x="120325" y="953576"/>
                </a:lnTo>
                <a:lnTo>
                  <a:pt x="132358" y="947560"/>
                </a:lnTo>
                <a:lnTo>
                  <a:pt x="165447" y="944552"/>
                </a:lnTo>
                <a:lnTo>
                  <a:pt x="162439" y="923495"/>
                </a:lnTo>
                <a:lnTo>
                  <a:pt x="153414" y="908454"/>
                </a:lnTo>
                <a:lnTo>
                  <a:pt x="162439" y="899430"/>
                </a:lnTo>
                <a:lnTo>
                  <a:pt x="156423" y="893414"/>
                </a:lnTo>
                <a:lnTo>
                  <a:pt x="141382" y="893414"/>
                </a:lnTo>
                <a:lnTo>
                  <a:pt x="129350" y="902438"/>
                </a:lnTo>
                <a:lnTo>
                  <a:pt x="114309" y="911462"/>
                </a:lnTo>
                <a:lnTo>
                  <a:pt x="33089" y="908454"/>
                </a:lnTo>
                <a:lnTo>
                  <a:pt x="21057" y="896422"/>
                </a:lnTo>
                <a:lnTo>
                  <a:pt x="30081" y="884389"/>
                </a:lnTo>
                <a:lnTo>
                  <a:pt x="30081" y="878373"/>
                </a:lnTo>
                <a:lnTo>
                  <a:pt x="6016" y="878373"/>
                </a:lnTo>
                <a:lnTo>
                  <a:pt x="0" y="866341"/>
                </a:lnTo>
                <a:lnTo>
                  <a:pt x="15041" y="857316"/>
                </a:lnTo>
                <a:lnTo>
                  <a:pt x="33089" y="842276"/>
                </a:lnTo>
                <a:lnTo>
                  <a:pt x="54146" y="836259"/>
                </a:lnTo>
                <a:lnTo>
                  <a:pt x="78211" y="827235"/>
                </a:lnTo>
                <a:lnTo>
                  <a:pt x="90244" y="830243"/>
                </a:lnTo>
                <a:lnTo>
                  <a:pt x="93252" y="842276"/>
                </a:lnTo>
                <a:lnTo>
                  <a:pt x="108293" y="851300"/>
                </a:lnTo>
                <a:lnTo>
                  <a:pt x="132358" y="848292"/>
                </a:lnTo>
                <a:lnTo>
                  <a:pt x="150406" y="845284"/>
                </a:lnTo>
                <a:lnTo>
                  <a:pt x="171463" y="836259"/>
                </a:lnTo>
                <a:lnTo>
                  <a:pt x="177479" y="827235"/>
                </a:lnTo>
                <a:lnTo>
                  <a:pt x="162439" y="824227"/>
                </a:lnTo>
                <a:lnTo>
                  <a:pt x="153414" y="830243"/>
                </a:lnTo>
                <a:lnTo>
                  <a:pt x="132358" y="827235"/>
                </a:lnTo>
                <a:lnTo>
                  <a:pt x="132358" y="815202"/>
                </a:lnTo>
                <a:lnTo>
                  <a:pt x="138374" y="809186"/>
                </a:lnTo>
                <a:lnTo>
                  <a:pt x="126341" y="806178"/>
                </a:lnTo>
                <a:lnTo>
                  <a:pt x="99268" y="812194"/>
                </a:lnTo>
                <a:lnTo>
                  <a:pt x="90244" y="794145"/>
                </a:lnTo>
                <a:lnTo>
                  <a:pt x="75203" y="782113"/>
                </a:lnTo>
                <a:lnTo>
                  <a:pt x="66179" y="773089"/>
                </a:lnTo>
                <a:lnTo>
                  <a:pt x="57154" y="767072"/>
                </a:lnTo>
                <a:lnTo>
                  <a:pt x="39106" y="767072"/>
                </a:lnTo>
                <a:lnTo>
                  <a:pt x="30081" y="755040"/>
                </a:lnTo>
                <a:lnTo>
                  <a:pt x="33089" y="733983"/>
                </a:lnTo>
                <a:lnTo>
                  <a:pt x="87236" y="727967"/>
                </a:lnTo>
                <a:lnTo>
                  <a:pt x="105284" y="712926"/>
                </a:lnTo>
                <a:lnTo>
                  <a:pt x="111301" y="694877"/>
                </a:lnTo>
                <a:lnTo>
                  <a:pt x="132358" y="673820"/>
                </a:lnTo>
                <a:lnTo>
                  <a:pt x="156423" y="673820"/>
                </a:lnTo>
                <a:lnTo>
                  <a:pt x="180488" y="661788"/>
                </a:lnTo>
                <a:lnTo>
                  <a:pt x="192520" y="661788"/>
                </a:lnTo>
                <a:lnTo>
                  <a:pt x="198536" y="649755"/>
                </a:lnTo>
                <a:lnTo>
                  <a:pt x="237642" y="646747"/>
                </a:lnTo>
                <a:lnTo>
                  <a:pt x="264715" y="631707"/>
                </a:lnTo>
                <a:lnTo>
                  <a:pt x="285772" y="634715"/>
                </a:lnTo>
                <a:lnTo>
                  <a:pt x="279756" y="643739"/>
                </a:lnTo>
                <a:lnTo>
                  <a:pt x="285772" y="652764"/>
                </a:lnTo>
                <a:lnTo>
                  <a:pt x="306829" y="643739"/>
                </a:lnTo>
                <a:lnTo>
                  <a:pt x="318861" y="649755"/>
                </a:lnTo>
                <a:lnTo>
                  <a:pt x="366992" y="655772"/>
                </a:lnTo>
                <a:lnTo>
                  <a:pt x="366992" y="664796"/>
                </a:lnTo>
                <a:lnTo>
                  <a:pt x="403089" y="667804"/>
                </a:lnTo>
                <a:lnTo>
                  <a:pt x="445203" y="667804"/>
                </a:lnTo>
                <a:lnTo>
                  <a:pt x="478292" y="676829"/>
                </a:lnTo>
                <a:lnTo>
                  <a:pt x="517398" y="685853"/>
                </a:lnTo>
                <a:lnTo>
                  <a:pt x="547479" y="691869"/>
                </a:lnTo>
                <a:lnTo>
                  <a:pt x="592601" y="685853"/>
                </a:lnTo>
                <a:lnTo>
                  <a:pt x="601625" y="691869"/>
                </a:lnTo>
                <a:lnTo>
                  <a:pt x="631707" y="703902"/>
                </a:lnTo>
                <a:lnTo>
                  <a:pt x="658780" y="706910"/>
                </a:lnTo>
                <a:lnTo>
                  <a:pt x="703902" y="724959"/>
                </a:lnTo>
                <a:lnTo>
                  <a:pt x="758048" y="739999"/>
                </a:lnTo>
                <a:lnTo>
                  <a:pt x="755040" y="718942"/>
                </a:lnTo>
                <a:lnTo>
                  <a:pt x="782113" y="703902"/>
                </a:lnTo>
                <a:lnTo>
                  <a:pt x="797154" y="712926"/>
                </a:lnTo>
                <a:lnTo>
                  <a:pt x="806178" y="718942"/>
                </a:lnTo>
                <a:lnTo>
                  <a:pt x="839268" y="700894"/>
                </a:lnTo>
                <a:lnTo>
                  <a:pt x="875365" y="682845"/>
                </a:lnTo>
                <a:lnTo>
                  <a:pt x="899430" y="682845"/>
                </a:lnTo>
                <a:lnTo>
                  <a:pt x="902438" y="694877"/>
                </a:lnTo>
                <a:lnTo>
                  <a:pt x="920487" y="697885"/>
                </a:lnTo>
                <a:lnTo>
                  <a:pt x="944552" y="667804"/>
                </a:lnTo>
                <a:lnTo>
                  <a:pt x="959593" y="679837"/>
                </a:lnTo>
                <a:lnTo>
                  <a:pt x="977641" y="706910"/>
                </a:lnTo>
                <a:lnTo>
                  <a:pt x="998698" y="709918"/>
                </a:lnTo>
                <a:lnTo>
                  <a:pt x="1016747" y="685853"/>
                </a:lnTo>
                <a:lnTo>
                  <a:pt x="1025771" y="688861"/>
                </a:lnTo>
                <a:lnTo>
                  <a:pt x="1037804" y="715934"/>
                </a:lnTo>
                <a:lnTo>
                  <a:pt x="1055853" y="703902"/>
                </a:lnTo>
                <a:lnTo>
                  <a:pt x="1085934" y="694877"/>
                </a:lnTo>
                <a:lnTo>
                  <a:pt x="1125040" y="709918"/>
                </a:lnTo>
                <a:lnTo>
                  <a:pt x="1161137" y="718942"/>
                </a:lnTo>
                <a:lnTo>
                  <a:pt x="1206259" y="733983"/>
                </a:lnTo>
                <a:lnTo>
                  <a:pt x="1239348" y="736991"/>
                </a:lnTo>
                <a:lnTo>
                  <a:pt x="1266422" y="749024"/>
                </a:lnTo>
                <a:lnTo>
                  <a:pt x="1269430" y="761056"/>
                </a:lnTo>
                <a:lnTo>
                  <a:pt x="1251381" y="764064"/>
                </a:lnTo>
                <a:lnTo>
                  <a:pt x="1248373" y="776097"/>
                </a:lnTo>
                <a:lnTo>
                  <a:pt x="1272438" y="788129"/>
                </a:lnTo>
                <a:lnTo>
                  <a:pt x="1317560" y="785121"/>
                </a:lnTo>
                <a:lnTo>
                  <a:pt x="1350649" y="782113"/>
                </a:lnTo>
                <a:lnTo>
                  <a:pt x="1362682" y="776097"/>
                </a:lnTo>
                <a:lnTo>
                  <a:pt x="1389755" y="791137"/>
                </a:lnTo>
                <a:lnTo>
                  <a:pt x="1413820" y="806178"/>
                </a:lnTo>
                <a:lnTo>
                  <a:pt x="1425852" y="824227"/>
                </a:lnTo>
                <a:lnTo>
                  <a:pt x="1434877" y="818210"/>
                </a:lnTo>
                <a:lnTo>
                  <a:pt x="1428860" y="791137"/>
                </a:lnTo>
                <a:lnTo>
                  <a:pt x="1422844" y="776097"/>
                </a:lnTo>
                <a:lnTo>
                  <a:pt x="1437885" y="767072"/>
                </a:lnTo>
                <a:lnTo>
                  <a:pt x="1473982" y="752032"/>
                </a:lnTo>
                <a:lnTo>
                  <a:pt x="1501055" y="767072"/>
                </a:lnTo>
                <a:lnTo>
                  <a:pt x="1534145" y="779105"/>
                </a:lnTo>
                <a:lnTo>
                  <a:pt x="1567234" y="785121"/>
                </a:lnTo>
                <a:lnTo>
                  <a:pt x="1603332" y="785121"/>
                </a:lnTo>
                <a:lnTo>
                  <a:pt x="1636421" y="785121"/>
                </a:lnTo>
                <a:lnTo>
                  <a:pt x="1666502" y="788129"/>
                </a:lnTo>
                <a:lnTo>
                  <a:pt x="1675527" y="779105"/>
                </a:lnTo>
                <a:lnTo>
                  <a:pt x="1666502" y="773089"/>
                </a:lnTo>
                <a:lnTo>
                  <a:pt x="1648454" y="770080"/>
                </a:lnTo>
                <a:lnTo>
                  <a:pt x="1651462" y="758048"/>
                </a:lnTo>
                <a:lnTo>
                  <a:pt x="1660486" y="755040"/>
                </a:lnTo>
                <a:lnTo>
                  <a:pt x="1678535" y="761056"/>
                </a:lnTo>
                <a:lnTo>
                  <a:pt x="1696584" y="779105"/>
                </a:lnTo>
                <a:lnTo>
                  <a:pt x="1690567" y="785121"/>
                </a:lnTo>
                <a:lnTo>
                  <a:pt x="1699592" y="800162"/>
                </a:lnTo>
                <a:lnTo>
                  <a:pt x="1708616" y="812194"/>
                </a:lnTo>
                <a:lnTo>
                  <a:pt x="1720649" y="812194"/>
                </a:lnTo>
                <a:lnTo>
                  <a:pt x="1720649" y="791137"/>
                </a:lnTo>
                <a:lnTo>
                  <a:pt x="1717641" y="773089"/>
                </a:lnTo>
                <a:lnTo>
                  <a:pt x="1747722" y="764064"/>
                </a:lnTo>
                <a:lnTo>
                  <a:pt x="1762763" y="746015"/>
                </a:lnTo>
                <a:lnTo>
                  <a:pt x="1759754" y="727967"/>
                </a:lnTo>
                <a:lnTo>
                  <a:pt x="1744714" y="706910"/>
                </a:lnTo>
                <a:lnTo>
                  <a:pt x="1717641" y="700894"/>
                </a:lnTo>
                <a:lnTo>
                  <a:pt x="1696584" y="688861"/>
                </a:lnTo>
                <a:lnTo>
                  <a:pt x="1690567" y="676829"/>
                </a:lnTo>
                <a:lnTo>
                  <a:pt x="1702600" y="658780"/>
                </a:lnTo>
                <a:lnTo>
                  <a:pt x="1690567" y="649755"/>
                </a:lnTo>
                <a:lnTo>
                  <a:pt x="1696584" y="628699"/>
                </a:lnTo>
                <a:lnTo>
                  <a:pt x="1711624" y="628699"/>
                </a:lnTo>
                <a:lnTo>
                  <a:pt x="1717641" y="616666"/>
                </a:lnTo>
                <a:close/>
                <a:moveTo>
                  <a:pt x="1269430" y="541463"/>
                </a:moveTo>
                <a:lnTo>
                  <a:pt x="1272438" y="553495"/>
                </a:lnTo>
                <a:lnTo>
                  <a:pt x="1269430" y="559512"/>
                </a:lnTo>
                <a:lnTo>
                  <a:pt x="1263413" y="568536"/>
                </a:lnTo>
                <a:lnTo>
                  <a:pt x="1284470" y="574552"/>
                </a:lnTo>
                <a:lnTo>
                  <a:pt x="1293495" y="553495"/>
                </a:lnTo>
                <a:lnTo>
                  <a:pt x="1317560" y="559512"/>
                </a:lnTo>
                <a:lnTo>
                  <a:pt x="1341625" y="568536"/>
                </a:lnTo>
                <a:lnTo>
                  <a:pt x="1335608" y="577560"/>
                </a:lnTo>
                <a:lnTo>
                  <a:pt x="1338617" y="583577"/>
                </a:lnTo>
                <a:lnTo>
                  <a:pt x="1350649" y="580569"/>
                </a:lnTo>
                <a:lnTo>
                  <a:pt x="1371706" y="580569"/>
                </a:lnTo>
                <a:lnTo>
                  <a:pt x="1374714" y="568536"/>
                </a:lnTo>
                <a:lnTo>
                  <a:pt x="1362682" y="559512"/>
                </a:lnTo>
                <a:lnTo>
                  <a:pt x="1371706" y="556504"/>
                </a:lnTo>
                <a:lnTo>
                  <a:pt x="1389755" y="565528"/>
                </a:lnTo>
                <a:lnTo>
                  <a:pt x="1401787" y="580569"/>
                </a:lnTo>
                <a:lnTo>
                  <a:pt x="1407804" y="598617"/>
                </a:lnTo>
                <a:lnTo>
                  <a:pt x="1416828" y="613658"/>
                </a:lnTo>
                <a:lnTo>
                  <a:pt x="1431869" y="607642"/>
                </a:lnTo>
                <a:lnTo>
                  <a:pt x="1422844" y="592601"/>
                </a:lnTo>
                <a:lnTo>
                  <a:pt x="1416828" y="565528"/>
                </a:lnTo>
                <a:lnTo>
                  <a:pt x="1413820" y="547479"/>
                </a:lnTo>
                <a:lnTo>
                  <a:pt x="1425852" y="541463"/>
                </a:lnTo>
                <a:lnTo>
                  <a:pt x="1446909" y="547479"/>
                </a:lnTo>
                <a:lnTo>
                  <a:pt x="1467966" y="559512"/>
                </a:lnTo>
                <a:lnTo>
                  <a:pt x="1483007" y="577560"/>
                </a:lnTo>
                <a:lnTo>
                  <a:pt x="1492031" y="601625"/>
                </a:lnTo>
                <a:lnTo>
                  <a:pt x="1504064" y="619674"/>
                </a:lnTo>
                <a:lnTo>
                  <a:pt x="1504064" y="631707"/>
                </a:lnTo>
                <a:lnTo>
                  <a:pt x="1501055" y="640731"/>
                </a:lnTo>
                <a:lnTo>
                  <a:pt x="1516096" y="658780"/>
                </a:lnTo>
                <a:lnTo>
                  <a:pt x="1531137" y="664796"/>
                </a:lnTo>
                <a:lnTo>
                  <a:pt x="1549185" y="667804"/>
                </a:lnTo>
                <a:lnTo>
                  <a:pt x="1561218" y="676829"/>
                </a:lnTo>
                <a:lnTo>
                  <a:pt x="1585283" y="691869"/>
                </a:lnTo>
                <a:lnTo>
                  <a:pt x="1579267" y="697885"/>
                </a:lnTo>
                <a:lnTo>
                  <a:pt x="1555202" y="697885"/>
                </a:lnTo>
                <a:lnTo>
                  <a:pt x="1540161" y="700894"/>
                </a:lnTo>
                <a:lnTo>
                  <a:pt x="1543169" y="709918"/>
                </a:lnTo>
                <a:lnTo>
                  <a:pt x="1561218" y="715934"/>
                </a:lnTo>
                <a:lnTo>
                  <a:pt x="1567234" y="730975"/>
                </a:lnTo>
                <a:lnTo>
                  <a:pt x="1552194" y="733983"/>
                </a:lnTo>
                <a:lnTo>
                  <a:pt x="1519104" y="736991"/>
                </a:lnTo>
                <a:lnTo>
                  <a:pt x="1483007" y="733983"/>
                </a:lnTo>
                <a:lnTo>
                  <a:pt x="1476990" y="724959"/>
                </a:lnTo>
                <a:lnTo>
                  <a:pt x="1461950" y="724959"/>
                </a:lnTo>
                <a:lnTo>
                  <a:pt x="1452925" y="703902"/>
                </a:lnTo>
                <a:lnTo>
                  <a:pt x="1434877" y="724959"/>
                </a:lnTo>
                <a:lnTo>
                  <a:pt x="1410812" y="730975"/>
                </a:lnTo>
                <a:lnTo>
                  <a:pt x="1386747" y="743007"/>
                </a:lnTo>
                <a:lnTo>
                  <a:pt x="1293495" y="746015"/>
                </a:lnTo>
                <a:lnTo>
                  <a:pt x="1284470" y="736991"/>
                </a:lnTo>
                <a:lnTo>
                  <a:pt x="1281462" y="718942"/>
                </a:lnTo>
                <a:lnTo>
                  <a:pt x="1218292" y="718942"/>
                </a:lnTo>
                <a:lnTo>
                  <a:pt x="1191218" y="691869"/>
                </a:lnTo>
                <a:lnTo>
                  <a:pt x="1203251" y="679837"/>
                </a:lnTo>
                <a:lnTo>
                  <a:pt x="1230324" y="676829"/>
                </a:lnTo>
                <a:lnTo>
                  <a:pt x="1278454" y="673820"/>
                </a:lnTo>
                <a:lnTo>
                  <a:pt x="1305527" y="676829"/>
                </a:lnTo>
                <a:lnTo>
                  <a:pt x="1323576" y="676829"/>
                </a:lnTo>
                <a:lnTo>
                  <a:pt x="1314552" y="664796"/>
                </a:lnTo>
                <a:lnTo>
                  <a:pt x="1287478" y="655772"/>
                </a:lnTo>
                <a:lnTo>
                  <a:pt x="1236340" y="658780"/>
                </a:lnTo>
                <a:lnTo>
                  <a:pt x="1200243" y="661788"/>
                </a:lnTo>
                <a:lnTo>
                  <a:pt x="1173170" y="652764"/>
                </a:lnTo>
                <a:lnTo>
                  <a:pt x="1179186" y="634715"/>
                </a:lnTo>
                <a:lnTo>
                  <a:pt x="1203251" y="634715"/>
                </a:lnTo>
                <a:lnTo>
                  <a:pt x="1227316" y="628699"/>
                </a:lnTo>
                <a:lnTo>
                  <a:pt x="1242357" y="622682"/>
                </a:lnTo>
                <a:lnTo>
                  <a:pt x="1227316" y="619674"/>
                </a:lnTo>
                <a:lnTo>
                  <a:pt x="1209267" y="625690"/>
                </a:lnTo>
                <a:lnTo>
                  <a:pt x="1188210" y="625690"/>
                </a:lnTo>
                <a:lnTo>
                  <a:pt x="1179186" y="619674"/>
                </a:lnTo>
                <a:lnTo>
                  <a:pt x="1158129" y="616666"/>
                </a:lnTo>
                <a:lnTo>
                  <a:pt x="1158129" y="604634"/>
                </a:lnTo>
                <a:lnTo>
                  <a:pt x="1170161" y="595609"/>
                </a:lnTo>
                <a:lnTo>
                  <a:pt x="1176178" y="586585"/>
                </a:lnTo>
                <a:lnTo>
                  <a:pt x="1173170" y="574552"/>
                </a:lnTo>
                <a:lnTo>
                  <a:pt x="1197235" y="562520"/>
                </a:lnTo>
                <a:lnTo>
                  <a:pt x="1233332" y="547479"/>
                </a:lnTo>
                <a:close/>
                <a:moveTo>
                  <a:pt x="2069592" y="523414"/>
                </a:moveTo>
                <a:lnTo>
                  <a:pt x="2075608" y="523414"/>
                </a:lnTo>
                <a:lnTo>
                  <a:pt x="2102681" y="523414"/>
                </a:lnTo>
                <a:lnTo>
                  <a:pt x="2132762" y="526422"/>
                </a:lnTo>
                <a:lnTo>
                  <a:pt x="2162843" y="541463"/>
                </a:lnTo>
                <a:lnTo>
                  <a:pt x="2174876" y="556504"/>
                </a:lnTo>
                <a:lnTo>
                  <a:pt x="2159835" y="559512"/>
                </a:lnTo>
                <a:lnTo>
                  <a:pt x="2138778" y="559512"/>
                </a:lnTo>
                <a:lnTo>
                  <a:pt x="2117722" y="559512"/>
                </a:lnTo>
                <a:lnTo>
                  <a:pt x="2108697" y="565528"/>
                </a:lnTo>
                <a:lnTo>
                  <a:pt x="2090648" y="562520"/>
                </a:lnTo>
                <a:lnTo>
                  <a:pt x="2084632" y="547479"/>
                </a:lnTo>
                <a:lnTo>
                  <a:pt x="2069592" y="538455"/>
                </a:lnTo>
                <a:close/>
                <a:moveTo>
                  <a:pt x="1452925" y="520406"/>
                </a:moveTo>
                <a:lnTo>
                  <a:pt x="1476990" y="520406"/>
                </a:lnTo>
                <a:lnTo>
                  <a:pt x="1498047" y="520406"/>
                </a:lnTo>
                <a:lnTo>
                  <a:pt x="1501055" y="532439"/>
                </a:lnTo>
                <a:lnTo>
                  <a:pt x="1495039" y="550487"/>
                </a:lnTo>
                <a:lnTo>
                  <a:pt x="1486015" y="562520"/>
                </a:lnTo>
                <a:lnTo>
                  <a:pt x="1476990" y="556504"/>
                </a:lnTo>
                <a:lnTo>
                  <a:pt x="1464958" y="541463"/>
                </a:lnTo>
                <a:lnTo>
                  <a:pt x="1452925" y="535447"/>
                </a:lnTo>
                <a:lnTo>
                  <a:pt x="1443901" y="526422"/>
                </a:lnTo>
                <a:close/>
                <a:moveTo>
                  <a:pt x="1928210" y="517398"/>
                </a:moveTo>
                <a:lnTo>
                  <a:pt x="1973332" y="520406"/>
                </a:lnTo>
                <a:lnTo>
                  <a:pt x="1964307" y="529430"/>
                </a:lnTo>
                <a:lnTo>
                  <a:pt x="1946258" y="535447"/>
                </a:lnTo>
                <a:lnTo>
                  <a:pt x="1931218" y="559512"/>
                </a:lnTo>
                <a:lnTo>
                  <a:pt x="1931218" y="577560"/>
                </a:lnTo>
                <a:lnTo>
                  <a:pt x="1931218" y="592601"/>
                </a:lnTo>
                <a:lnTo>
                  <a:pt x="1952275" y="631707"/>
                </a:lnTo>
                <a:lnTo>
                  <a:pt x="1973332" y="625690"/>
                </a:lnTo>
                <a:lnTo>
                  <a:pt x="1964307" y="613658"/>
                </a:lnTo>
                <a:lnTo>
                  <a:pt x="1949266" y="592601"/>
                </a:lnTo>
                <a:lnTo>
                  <a:pt x="1967315" y="586585"/>
                </a:lnTo>
                <a:lnTo>
                  <a:pt x="1955283" y="574552"/>
                </a:lnTo>
                <a:lnTo>
                  <a:pt x="1958291" y="556504"/>
                </a:lnTo>
                <a:lnTo>
                  <a:pt x="1976340" y="541463"/>
                </a:lnTo>
                <a:lnTo>
                  <a:pt x="2012437" y="523414"/>
                </a:lnTo>
                <a:lnTo>
                  <a:pt x="2033494" y="520406"/>
                </a:lnTo>
                <a:lnTo>
                  <a:pt x="2051543" y="526422"/>
                </a:lnTo>
                <a:lnTo>
                  <a:pt x="2060567" y="538455"/>
                </a:lnTo>
                <a:lnTo>
                  <a:pt x="2069592" y="550487"/>
                </a:lnTo>
                <a:lnTo>
                  <a:pt x="2072600" y="562520"/>
                </a:lnTo>
                <a:lnTo>
                  <a:pt x="2072600" y="574552"/>
                </a:lnTo>
                <a:lnTo>
                  <a:pt x="2066583" y="580569"/>
                </a:lnTo>
                <a:lnTo>
                  <a:pt x="2066583" y="595609"/>
                </a:lnTo>
                <a:lnTo>
                  <a:pt x="2081624" y="595609"/>
                </a:lnTo>
                <a:lnTo>
                  <a:pt x="2087640" y="580569"/>
                </a:lnTo>
                <a:lnTo>
                  <a:pt x="2102681" y="580569"/>
                </a:lnTo>
                <a:lnTo>
                  <a:pt x="2120730" y="592601"/>
                </a:lnTo>
                <a:lnTo>
                  <a:pt x="2126746" y="571544"/>
                </a:lnTo>
                <a:lnTo>
                  <a:pt x="2147803" y="568536"/>
                </a:lnTo>
                <a:lnTo>
                  <a:pt x="2171868" y="568536"/>
                </a:lnTo>
                <a:lnTo>
                  <a:pt x="2195933" y="577560"/>
                </a:lnTo>
                <a:lnTo>
                  <a:pt x="2207965" y="583577"/>
                </a:lnTo>
                <a:lnTo>
                  <a:pt x="2192925" y="592601"/>
                </a:lnTo>
                <a:lnTo>
                  <a:pt x="2189917" y="604634"/>
                </a:lnTo>
                <a:lnTo>
                  <a:pt x="2210973" y="595609"/>
                </a:lnTo>
                <a:lnTo>
                  <a:pt x="2226014" y="598617"/>
                </a:lnTo>
                <a:lnTo>
                  <a:pt x="2216990" y="607642"/>
                </a:lnTo>
                <a:lnTo>
                  <a:pt x="2207965" y="619674"/>
                </a:lnTo>
                <a:lnTo>
                  <a:pt x="2219998" y="616666"/>
                </a:lnTo>
                <a:lnTo>
                  <a:pt x="2238047" y="604634"/>
                </a:lnTo>
                <a:lnTo>
                  <a:pt x="2241055" y="616666"/>
                </a:lnTo>
                <a:lnTo>
                  <a:pt x="2232030" y="628699"/>
                </a:lnTo>
                <a:lnTo>
                  <a:pt x="2247071" y="628699"/>
                </a:lnTo>
                <a:lnTo>
                  <a:pt x="2271136" y="619674"/>
                </a:lnTo>
                <a:lnTo>
                  <a:pt x="2286177" y="622682"/>
                </a:lnTo>
                <a:lnTo>
                  <a:pt x="2295201" y="631707"/>
                </a:lnTo>
                <a:lnTo>
                  <a:pt x="2289185" y="637723"/>
                </a:lnTo>
                <a:lnTo>
                  <a:pt x="2277152" y="646747"/>
                </a:lnTo>
                <a:lnTo>
                  <a:pt x="2286177" y="652764"/>
                </a:lnTo>
                <a:lnTo>
                  <a:pt x="2301217" y="646747"/>
                </a:lnTo>
                <a:lnTo>
                  <a:pt x="2310242" y="643739"/>
                </a:lnTo>
                <a:lnTo>
                  <a:pt x="2310242" y="652764"/>
                </a:lnTo>
                <a:lnTo>
                  <a:pt x="2298209" y="664796"/>
                </a:lnTo>
                <a:lnTo>
                  <a:pt x="2307234" y="664796"/>
                </a:lnTo>
                <a:lnTo>
                  <a:pt x="2331299" y="655772"/>
                </a:lnTo>
                <a:lnTo>
                  <a:pt x="2349347" y="655772"/>
                </a:lnTo>
                <a:lnTo>
                  <a:pt x="2364388" y="661788"/>
                </a:lnTo>
                <a:lnTo>
                  <a:pt x="2364388" y="667804"/>
                </a:lnTo>
                <a:lnTo>
                  <a:pt x="2352355" y="673820"/>
                </a:lnTo>
                <a:lnTo>
                  <a:pt x="2337315" y="679837"/>
                </a:lnTo>
                <a:lnTo>
                  <a:pt x="2349347" y="685853"/>
                </a:lnTo>
                <a:lnTo>
                  <a:pt x="2376420" y="679837"/>
                </a:lnTo>
                <a:lnTo>
                  <a:pt x="2385445" y="682845"/>
                </a:lnTo>
                <a:lnTo>
                  <a:pt x="2391461" y="691869"/>
                </a:lnTo>
                <a:lnTo>
                  <a:pt x="2394469" y="700894"/>
                </a:lnTo>
                <a:lnTo>
                  <a:pt x="2382437" y="700894"/>
                </a:lnTo>
                <a:lnTo>
                  <a:pt x="2373412" y="700894"/>
                </a:lnTo>
                <a:lnTo>
                  <a:pt x="2364388" y="700894"/>
                </a:lnTo>
                <a:lnTo>
                  <a:pt x="2364388" y="709918"/>
                </a:lnTo>
                <a:lnTo>
                  <a:pt x="2379429" y="709918"/>
                </a:lnTo>
                <a:lnTo>
                  <a:pt x="2394469" y="709918"/>
                </a:lnTo>
                <a:lnTo>
                  <a:pt x="2403494" y="718942"/>
                </a:lnTo>
                <a:lnTo>
                  <a:pt x="2406502" y="724959"/>
                </a:lnTo>
                <a:lnTo>
                  <a:pt x="2403494" y="724959"/>
                </a:lnTo>
                <a:lnTo>
                  <a:pt x="2394469" y="724959"/>
                </a:lnTo>
                <a:lnTo>
                  <a:pt x="2370404" y="721950"/>
                </a:lnTo>
                <a:lnTo>
                  <a:pt x="2367396" y="724959"/>
                </a:lnTo>
                <a:lnTo>
                  <a:pt x="2364388" y="727967"/>
                </a:lnTo>
                <a:lnTo>
                  <a:pt x="2364388" y="733983"/>
                </a:lnTo>
                <a:lnTo>
                  <a:pt x="2370404" y="743007"/>
                </a:lnTo>
                <a:lnTo>
                  <a:pt x="2382437" y="752032"/>
                </a:lnTo>
                <a:lnTo>
                  <a:pt x="2394469" y="752032"/>
                </a:lnTo>
                <a:lnTo>
                  <a:pt x="2406502" y="749024"/>
                </a:lnTo>
                <a:lnTo>
                  <a:pt x="2424550" y="758048"/>
                </a:lnTo>
                <a:lnTo>
                  <a:pt x="2424550" y="767072"/>
                </a:lnTo>
                <a:lnTo>
                  <a:pt x="2433575" y="770080"/>
                </a:lnTo>
                <a:lnTo>
                  <a:pt x="2448616" y="773089"/>
                </a:lnTo>
                <a:lnTo>
                  <a:pt x="2457640" y="779105"/>
                </a:lnTo>
                <a:lnTo>
                  <a:pt x="2460648" y="788129"/>
                </a:lnTo>
                <a:lnTo>
                  <a:pt x="2475689" y="788129"/>
                </a:lnTo>
                <a:lnTo>
                  <a:pt x="2487721" y="791137"/>
                </a:lnTo>
                <a:lnTo>
                  <a:pt x="2502762" y="803170"/>
                </a:lnTo>
                <a:lnTo>
                  <a:pt x="2508778" y="809186"/>
                </a:lnTo>
                <a:lnTo>
                  <a:pt x="2526827" y="812194"/>
                </a:lnTo>
                <a:lnTo>
                  <a:pt x="2541867" y="824227"/>
                </a:lnTo>
                <a:lnTo>
                  <a:pt x="2541867" y="830243"/>
                </a:lnTo>
                <a:lnTo>
                  <a:pt x="2541867" y="836259"/>
                </a:lnTo>
                <a:lnTo>
                  <a:pt x="2538859" y="839267"/>
                </a:lnTo>
                <a:lnTo>
                  <a:pt x="2517802" y="842276"/>
                </a:lnTo>
                <a:lnTo>
                  <a:pt x="2502762" y="842276"/>
                </a:lnTo>
                <a:lnTo>
                  <a:pt x="2505770" y="857316"/>
                </a:lnTo>
                <a:lnTo>
                  <a:pt x="2496746" y="866341"/>
                </a:lnTo>
                <a:lnTo>
                  <a:pt x="2481705" y="866341"/>
                </a:lnTo>
                <a:lnTo>
                  <a:pt x="2481705" y="878373"/>
                </a:lnTo>
                <a:lnTo>
                  <a:pt x="2472681" y="890406"/>
                </a:lnTo>
                <a:lnTo>
                  <a:pt x="2448616" y="878373"/>
                </a:lnTo>
                <a:lnTo>
                  <a:pt x="2436583" y="863332"/>
                </a:lnTo>
                <a:lnTo>
                  <a:pt x="2430567" y="851300"/>
                </a:lnTo>
                <a:lnTo>
                  <a:pt x="2397477" y="830243"/>
                </a:lnTo>
                <a:lnTo>
                  <a:pt x="2385445" y="836259"/>
                </a:lnTo>
                <a:lnTo>
                  <a:pt x="2391461" y="851300"/>
                </a:lnTo>
                <a:lnTo>
                  <a:pt x="2388453" y="863332"/>
                </a:lnTo>
                <a:lnTo>
                  <a:pt x="2397477" y="884389"/>
                </a:lnTo>
                <a:lnTo>
                  <a:pt x="2415526" y="902438"/>
                </a:lnTo>
                <a:lnTo>
                  <a:pt x="2442599" y="923495"/>
                </a:lnTo>
                <a:lnTo>
                  <a:pt x="2463656" y="944552"/>
                </a:lnTo>
                <a:lnTo>
                  <a:pt x="2460648" y="953576"/>
                </a:lnTo>
                <a:lnTo>
                  <a:pt x="2451624" y="950568"/>
                </a:lnTo>
                <a:lnTo>
                  <a:pt x="2445607" y="950568"/>
                </a:lnTo>
                <a:lnTo>
                  <a:pt x="2442599" y="953576"/>
                </a:lnTo>
                <a:lnTo>
                  <a:pt x="2451624" y="974633"/>
                </a:lnTo>
                <a:lnTo>
                  <a:pt x="2442599" y="983657"/>
                </a:lnTo>
                <a:lnTo>
                  <a:pt x="2418534" y="971625"/>
                </a:lnTo>
                <a:lnTo>
                  <a:pt x="2385445" y="953576"/>
                </a:lnTo>
                <a:lnTo>
                  <a:pt x="2367396" y="935527"/>
                </a:lnTo>
                <a:lnTo>
                  <a:pt x="2358372" y="941544"/>
                </a:lnTo>
                <a:lnTo>
                  <a:pt x="2373412" y="956584"/>
                </a:lnTo>
                <a:lnTo>
                  <a:pt x="2400485" y="977641"/>
                </a:lnTo>
                <a:lnTo>
                  <a:pt x="2406502" y="986666"/>
                </a:lnTo>
                <a:lnTo>
                  <a:pt x="2412518" y="998698"/>
                </a:lnTo>
                <a:lnTo>
                  <a:pt x="2418534" y="1010731"/>
                </a:lnTo>
                <a:lnTo>
                  <a:pt x="2382437" y="1001706"/>
                </a:lnTo>
                <a:lnTo>
                  <a:pt x="2352355" y="989674"/>
                </a:lnTo>
                <a:lnTo>
                  <a:pt x="2331299" y="974633"/>
                </a:lnTo>
                <a:lnTo>
                  <a:pt x="2319266" y="974633"/>
                </a:lnTo>
                <a:lnTo>
                  <a:pt x="2316258" y="989674"/>
                </a:lnTo>
                <a:lnTo>
                  <a:pt x="2295201" y="965609"/>
                </a:lnTo>
                <a:lnTo>
                  <a:pt x="2286177" y="953576"/>
                </a:lnTo>
                <a:lnTo>
                  <a:pt x="2292193" y="947560"/>
                </a:lnTo>
                <a:lnTo>
                  <a:pt x="2283169" y="938536"/>
                </a:lnTo>
                <a:lnTo>
                  <a:pt x="2271136" y="941544"/>
                </a:lnTo>
                <a:lnTo>
                  <a:pt x="2259104" y="929511"/>
                </a:lnTo>
                <a:lnTo>
                  <a:pt x="2244063" y="914471"/>
                </a:lnTo>
                <a:lnTo>
                  <a:pt x="2235038" y="905446"/>
                </a:lnTo>
                <a:lnTo>
                  <a:pt x="2216990" y="899430"/>
                </a:lnTo>
                <a:lnTo>
                  <a:pt x="2207965" y="893414"/>
                </a:lnTo>
                <a:lnTo>
                  <a:pt x="2207965" y="905446"/>
                </a:lnTo>
                <a:lnTo>
                  <a:pt x="2207965" y="908454"/>
                </a:lnTo>
                <a:lnTo>
                  <a:pt x="2204957" y="911462"/>
                </a:lnTo>
                <a:lnTo>
                  <a:pt x="2186908" y="911462"/>
                </a:lnTo>
                <a:lnTo>
                  <a:pt x="2177884" y="917479"/>
                </a:lnTo>
                <a:lnTo>
                  <a:pt x="2162843" y="923495"/>
                </a:lnTo>
                <a:lnTo>
                  <a:pt x="2141787" y="920487"/>
                </a:lnTo>
                <a:lnTo>
                  <a:pt x="2129754" y="905446"/>
                </a:lnTo>
                <a:lnTo>
                  <a:pt x="2132762" y="887397"/>
                </a:lnTo>
                <a:lnTo>
                  <a:pt x="2153819" y="872357"/>
                </a:lnTo>
                <a:lnTo>
                  <a:pt x="2171868" y="875365"/>
                </a:lnTo>
                <a:lnTo>
                  <a:pt x="2189917" y="881381"/>
                </a:lnTo>
                <a:lnTo>
                  <a:pt x="2198941" y="887397"/>
                </a:lnTo>
                <a:lnTo>
                  <a:pt x="2207965" y="878373"/>
                </a:lnTo>
                <a:lnTo>
                  <a:pt x="2219998" y="872357"/>
                </a:lnTo>
                <a:lnTo>
                  <a:pt x="2238047" y="866341"/>
                </a:lnTo>
                <a:lnTo>
                  <a:pt x="2232030" y="860324"/>
                </a:lnTo>
                <a:lnTo>
                  <a:pt x="2219998" y="851300"/>
                </a:lnTo>
                <a:lnTo>
                  <a:pt x="2232030" y="833251"/>
                </a:lnTo>
                <a:lnTo>
                  <a:pt x="2253087" y="821219"/>
                </a:lnTo>
                <a:lnTo>
                  <a:pt x="2271136" y="803170"/>
                </a:lnTo>
                <a:lnTo>
                  <a:pt x="2259104" y="776097"/>
                </a:lnTo>
                <a:lnTo>
                  <a:pt x="2247071" y="758048"/>
                </a:lnTo>
                <a:lnTo>
                  <a:pt x="2235038" y="758048"/>
                </a:lnTo>
                <a:lnTo>
                  <a:pt x="2232030" y="746015"/>
                </a:lnTo>
                <a:lnTo>
                  <a:pt x="2219998" y="752032"/>
                </a:lnTo>
                <a:lnTo>
                  <a:pt x="2210973" y="739999"/>
                </a:lnTo>
                <a:lnTo>
                  <a:pt x="2210973" y="730975"/>
                </a:lnTo>
                <a:lnTo>
                  <a:pt x="2192925" y="730975"/>
                </a:lnTo>
                <a:lnTo>
                  <a:pt x="2177884" y="743007"/>
                </a:lnTo>
                <a:lnTo>
                  <a:pt x="2165852" y="730975"/>
                </a:lnTo>
                <a:lnTo>
                  <a:pt x="2183900" y="718942"/>
                </a:lnTo>
                <a:lnTo>
                  <a:pt x="2177884" y="709918"/>
                </a:lnTo>
                <a:lnTo>
                  <a:pt x="2168860" y="703902"/>
                </a:lnTo>
                <a:lnTo>
                  <a:pt x="2153819" y="688861"/>
                </a:lnTo>
                <a:lnTo>
                  <a:pt x="2144795" y="697885"/>
                </a:lnTo>
                <a:lnTo>
                  <a:pt x="2135770" y="685853"/>
                </a:lnTo>
                <a:lnTo>
                  <a:pt x="2129754" y="676829"/>
                </a:lnTo>
                <a:lnTo>
                  <a:pt x="2117722" y="664796"/>
                </a:lnTo>
                <a:lnTo>
                  <a:pt x="2108697" y="667804"/>
                </a:lnTo>
                <a:lnTo>
                  <a:pt x="2114713" y="676829"/>
                </a:lnTo>
                <a:lnTo>
                  <a:pt x="2117722" y="685853"/>
                </a:lnTo>
                <a:lnTo>
                  <a:pt x="2108697" y="691869"/>
                </a:lnTo>
                <a:lnTo>
                  <a:pt x="2087640" y="691869"/>
                </a:lnTo>
                <a:lnTo>
                  <a:pt x="2054551" y="682845"/>
                </a:lnTo>
                <a:lnTo>
                  <a:pt x="2045527" y="691869"/>
                </a:lnTo>
                <a:lnTo>
                  <a:pt x="2027478" y="694877"/>
                </a:lnTo>
                <a:lnTo>
                  <a:pt x="1985364" y="688861"/>
                </a:lnTo>
                <a:lnTo>
                  <a:pt x="1961299" y="682845"/>
                </a:lnTo>
                <a:lnTo>
                  <a:pt x="1934226" y="682845"/>
                </a:lnTo>
                <a:lnTo>
                  <a:pt x="1922193" y="673820"/>
                </a:lnTo>
                <a:lnTo>
                  <a:pt x="1910161" y="667804"/>
                </a:lnTo>
                <a:lnTo>
                  <a:pt x="1898128" y="676829"/>
                </a:lnTo>
                <a:lnTo>
                  <a:pt x="1880080" y="670812"/>
                </a:lnTo>
                <a:lnTo>
                  <a:pt x="1862031" y="658780"/>
                </a:lnTo>
                <a:lnTo>
                  <a:pt x="1862031" y="643739"/>
                </a:lnTo>
                <a:lnTo>
                  <a:pt x="1874063" y="643739"/>
                </a:lnTo>
                <a:lnTo>
                  <a:pt x="1898128" y="646747"/>
                </a:lnTo>
                <a:lnTo>
                  <a:pt x="1907153" y="640731"/>
                </a:lnTo>
                <a:lnTo>
                  <a:pt x="1898128" y="631707"/>
                </a:lnTo>
                <a:lnTo>
                  <a:pt x="1874063" y="634715"/>
                </a:lnTo>
                <a:lnTo>
                  <a:pt x="1849998" y="625690"/>
                </a:lnTo>
                <a:lnTo>
                  <a:pt x="1849998" y="592601"/>
                </a:lnTo>
                <a:lnTo>
                  <a:pt x="1862031" y="562520"/>
                </a:lnTo>
                <a:lnTo>
                  <a:pt x="1880080" y="538455"/>
                </a:lnTo>
                <a:lnTo>
                  <a:pt x="1907153" y="520406"/>
                </a:lnTo>
                <a:close/>
                <a:moveTo>
                  <a:pt x="1618372" y="517398"/>
                </a:moveTo>
                <a:lnTo>
                  <a:pt x="1624389" y="523414"/>
                </a:lnTo>
                <a:lnTo>
                  <a:pt x="1636421" y="523414"/>
                </a:lnTo>
                <a:lnTo>
                  <a:pt x="1648454" y="517398"/>
                </a:lnTo>
                <a:lnTo>
                  <a:pt x="1687559" y="520406"/>
                </a:lnTo>
                <a:lnTo>
                  <a:pt x="1678535" y="526422"/>
                </a:lnTo>
                <a:lnTo>
                  <a:pt x="1666502" y="538455"/>
                </a:lnTo>
                <a:lnTo>
                  <a:pt x="1651462" y="547479"/>
                </a:lnTo>
                <a:lnTo>
                  <a:pt x="1645446" y="556504"/>
                </a:lnTo>
                <a:lnTo>
                  <a:pt x="1660486" y="556504"/>
                </a:lnTo>
                <a:lnTo>
                  <a:pt x="1669511" y="556504"/>
                </a:lnTo>
                <a:lnTo>
                  <a:pt x="1678535" y="568536"/>
                </a:lnTo>
                <a:lnTo>
                  <a:pt x="1690567" y="559512"/>
                </a:lnTo>
                <a:lnTo>
                  <a:pt x="1693576" y="574552"/>
                </a:lnTo>
                <a:lnTo>
                  <a:pt x="1687559" y="598617"/>
                </a:lnTo>
                <a:lnTo>
                  <a:pt x="1675527" y="616666"/>
                </a:lnTo>
                <a:lnTo>
                  <a:pt x="1666502" y="619674"/>
                </a:lnTo>
                <a:lnTo>
                  <a:pt x="1654470" y="613658"/>
                </a:lnTo>
                <a:lnTo>
                  <a:pt x="1651462" y="619674"/>
                </a:lnTo>
                <a:lnTo>
                  <a:pt x="1642437" y="634715"/>
                </a:lnTo>
                <a:lnTo>
                  <a:pt x="1624389" y="616666"/>
                </a:lnTo>
                <a:lnTo>
                  <a:pt x="1600324" y="601625"/>
                </a:lnTo>
                <a:lnTo>
                  <a:pt x="1588291" y="589593"/>
                </a:lnTo>
                <a:lnTo>
                  <a:pt x="1564226" y="586585"/>
                </a:lnTo>
                <a:lnTo>
                  <a:pt x="1552194" y="577560"/>
                </a:lnTo>
                <a:lnTo>
                  <a:pt x="1549185" y="565528"/>
                </a:lnTo>
                <a:lnTo>
                  <a:pt x="1555202" y="550487"/>
                </a:lnTo>
                <a:lnTo>
                  <a:pt x="1567234" y="553495"/>
                </a:lnTo>
                <a:lnTo>
                  <a:pt x="1576259" y="565528"/>
                </a:lnTo>
                <a:lnTo>
                  <a:pt x="1591299" y="562520"/>
                </a:lnTo>
                <a:lnTo>
                  <a:pt x="1606340" y="553495"/>
                </a:lnTo>
                <a:lnTo>
                  <a:pt x="1600324" y="544471"/>
                </a:lnTo>
                <a:lnTo>
                  <a:pt x="1579267" y="535447"/>
                </a:lnTo>
                <a:lnTo>
                  <a:pt x="1597316" y="520406"/>
                </a:lnTo>
                <a:close/>
                <a:moveTo>
                  <a:pt x="1741706" y="505365"/>
                </a:moveTo>
                <a:lnTo>
                  <a:pt x="1774795" y="505365"/>
                </a:lnTo>
                <a:lnTo>
                  <a:pt x="1801868" y="508373"/>
                </a:lnTo>
                <a:lnTo>
                  <a:pt x="1846990" y="508373"/>
                </a:lnTo>
                <a:lnTo>
                  <a:pt x="1828941" y="532439"/>
                </a:lnTo>
                <a:lnTo>
                  <a:pt x="1801868" y="565528"/>
                </a:lnTo>
                <a:lnTo>
                  <a:pt x="1774795" y="565528"/>
                </a:lnTo>
                <a:lnTo>
                  <a:pt x="1756746" y="568536"/>
                </a:lnTo>
                <a:lnTo>
                  <a:pt x="1762763" y="583577"/>
                </a:lnTo>
                <a:lnTo>
                  <a:pt x="1747722" y="601625"/>
                </a:lnTo>
                <a:lnTo>
                  <a:pt x="1729673" y="598617"/>
                </a:lnTo>
                <a:lnTo>
                  <a:pt x="1723657" y="580569"/>
                </a:lnTo>
                <a:lnTo>
                  <a:pt x="1717641" y="559512"/>
                </a:lnTo>
                <a:lnTo>
                  <a:pt x="1711624" y="526422"/>
                </a:lnTo>
                <a:lnTo>
                  <a:pt x="1723657" y="508373"/>
                </a:lnTo>
                <a:close/>
                <a:moveTo>
                  <a:pt x="1073901" y="484308"/>
                </a:moveTo>
                <a:lnTo>
                  <a:pt x="1100975" y="484308"/>
                </a:lnTo>
                <a:lnTo>
                  <a:pt x="1103983" y="493333"/>
                </a:lnTo>
                <a:lnTo>
                  <a:pt x="1134064" y="505365"/>
                </a:lnTo>
                <a:lnTo>
                  <a:pt x="1152113" y="508373"/>
                </a:lnTo>
                <a:lnTo>
                  <a:pt x="1164145" y="499349"/>
                </a:lnTo>
                <a:lnTo>
                  <a:pt x="1185202" y="496341"/>
                </a:lnTo>
                <a:lnTo>
                  <a:pt x="1206259" y="508373"/>
                </a:lnTo>
                <a:lnTo>
                  <a:pt x="1230324" y="523414"/>
                </a:lnTo>
                <a:lnTo>
                  <a:pt x="1242357" y="532439"/>
                </a:lnTo>
                <a:lnTo>
                  <a:pt x="1203251" y="544471"/>
                </a:lnTo>
                <a:lnTo>
                  <a:pt x="1173170" y="559512"/>
                </a:lnTo>
                <a:lnTo>
                  <a:pt x="1152113" y="571544"/>
                </a:lnTo>
                <a:lnTo>
                  <a:pt x="1146096" y="583577"/>
                </a:lnTo>
                <a:lnTo>
                  <a:pt x="1128048" y="592601"/>
                </a:lnTo>
                <a:lnTo>
                  <a:pt x="1122031" y="607642"/>
                </a:lnTo>
                <a:lnTo>
                  <a:pt x="1113007" y="622682"/>
                </a:lnTo>
                <a:lnTo>
                  <a:pt x="1094958" y="622682"/>
                </a:lnTo>
                <a:lnTo>
                  <a:pt x="1073901" y="634715"/>
                </a:lnTo>
                <a:lnTo>
                  <a:pt x="1055853" y="640731"/>
                </a:lnTo>
                <a:lnTo>
                  <a:pt x="1040812" y="622682"/>
                </a:lnTo>
                <a:lnTo>
                  <a:pt x="1022763" y="610650"/>
                </a:lnTo>
                <a:lnTo>
                  <a:pt x="1010731" y="604634"/>
                </a:lnTo>
                <a:lnTo>
                  <a:pt x="992682" y="598617"/>
                </a:lnTo>
                <a:lnTo>
                  <a:pt x="1004715" y="586585"/>
                </a:lnTo>
                <a:lnTo>
                  <a:pt x="1010731" y="565528"/>
                </a:lnTo>
                <a:lnTo>
                  <a:pt x="1022763" y="550487"/>
                </a:lnTo>
                <a:lnTo>
                  <a:pt x="1028780" y="535447"/>
                </a:lnTo>
                <a:lnTo>
                  <a:pt x="1034796" y="526422"/>
                </a:lnTo>
                <a:lnTo>
                  <a:pt x="1034796" y="517398"/>
                </a:lnTo>
                <a:lnTo>
                  <a:pt x="1022763" y="505365"/>
                </a:lnTo>
                <a:lnTo>
                  <a:pt x="1022763" y="493333"/>
                </a:lnTo>
                <a:lnTo>
                  <a:pt x="1043820" y="490325"/>
                </a:lnTo>
                <a:lnTo>
                  <a:pt x="1070893" y="493333"/>
                </a:lnTo>
                <a:close/>
                <a:moveTo>
                  <a:pt x="7494747" y="439187"/>
                </a:moveTo>
                <a:lnTo>
                  <a:pt x="7509789" y="445203"/>
                </a:lnTo>
                <a:lnTo>
                  <a:pt x="7539870" y="445203"/>
                </a:lnTo>
                <a:lnTo>
                  <a:pt x="7560928" y="451219"/>
                </a:lnTo>
                <a:lnTo>
                  <a:pt x="7588000" y="454227"/>
                </a:lnTo>
                <a:lnTo>
                  <a:pt x="7597025" y="460243"/>
                </a:lnTo>
                <a:lnTo>
                  <a:pt x="7575968" y="469268"/>
                </a:lnTo>
                <a:lnTo>
                  <a:pt x="7557919" y="475284"/>
                </a:lnTo>
                <a:lnTo>
                  <a:pt x="7539870" y="475284"/>
                </a:lnTo>
                <a:lnTo>
                  <a:pt x="7515805" y="469268"/>
                </a:lnTo>
                <a:lnTo>
                  <a:pt x="7491740" y="463252"/>
                </a:lnTo>
                <a:lnTo>
                  <a:pt x="7485724" y="451219"/>
                </a:lnTo>
                <a:close/>
                <a:moveTo>
                  <a:pt x="1732681" y="424146"/>
                </a:moveTo>
                <a:lnTo>
                  <a:pt x="1744714" y="433170"/>
                </a:lnTo>
                <a:lnTo>
                  <a:pt x="1759754" y="445203"/>
                </a:lnTo>
                <a:lnTo>
                  <a:pt x="1762763" y="457235"/>
                </a:lnTo>
                <a:lnTo>
                  <a:pt x="1762763" y="475284"/>
                </a:lnTo>
                <a:lnTo>
                  <a:pt x="1735689" y="472276"/>
                </a:lnTo>
                <a:lnTo>
                  <a:pt x="1711624" y="469268"/>
                </a:lnTo>
                <a:lnTo>
                  <a:pt x="1693576" y="457235"/>
                </a:lnTo>
                <a:lnTo>
                  <a:pt x="1705608" y="442195"/>
                </a:lnTo>
                <a:lnTo>
                  <a:pt x="1720649" y="433170"/>
                </a:lnTo>
                <a:close/>
                <a:moveTo>
                  <a:pt x="7296213" y="409105"/>
                </a:moveTo>
                <a:lnTo>
                  <a:pt x="7314260" y="409105"/>
                </a:lnTo>
                <a:lnTo>
                  <a:pt x="7338325" y="421138"/>
                </a:lnTo>
                <a:lnTo>
                  <a:pt x="7356375" y="433170"/>
                </a:lnTo>
                <a:lnTo>
                  <a:pt x="7365399" y="415122"/>
                </a:lnTo>
                <a:lnTo>
                  <a:pt x="7383448" y="415122"/>
                </a:lnTo>
                <a:lnTo>
                  <a:pt x="7398487" y="424146"/>
                </a:lnTo>
                <a:lnTo>
                  <a:pt x="7419545" y="421138"/>
                </a:lnTo>
                <a:lnTo>
                  <a:pt x="7449626" y="430162"/>
                </a:lnTo>
                <a:lnTo>
                  <a:pt x="7461659" y="439187"/>
                </a:lnTo>
                <a:lnTo>
                  <a:pt x="7449626" y="457235"/>
                </a:lnTo>
                <a:lnTo>
                  <a:pt x="7425561" y="463252"/>
                </a:lnTo>
                <a:lnTo>
                  <a:pt x="7407513" y="457235"/>
                </a:lnTo>
                <a:lnTo>
                  <a:pt x="7398487" y="445203"/>
                </a:lnTo>
                <a:lnTo>
                  <a:pt x="7404505" y="430162"/>
                </a:lnTo>
                <a:lnTo>
                  <a:pt x="7386455" y="433170"/>
                </a:lnTo>
                <a:lnTo>
                  <a:pt x="7389464" y="445203"/>
                </a:lnTo>
                <a:lnTo>
                  <a:pt x="7395480" y="454227"/>
                </a:lnTo>
                <a:lnTo>
                  <a:pt x="7401496" y="466260"/>
                </a:lnTo>
                <a:lnTo>
                  <a:pt x="7386455" y="466260"/>
                </a:lnTo>
                <a:lnTo>
                  <a:pt x="7362390" y="463252"/>
                </a:lnTo>
                <a:lnTo>
                  <a:pt x="7341334" y="463252"/>
                </a:lnTo>
                <a:lnTo>
                  <a:pt x="7326292" y="460243"/>
                </a:lnTo>
                <a:lnTo>
                  <a:pt x="7326292" y="472276"/>
                </a:lnTo>
                <a:lnTo>
                  <a:pt x="7308245" y="475284"/>
                </a:lnTo>
                <a:lnTo>
                  <a:pt x="7272148" y="457235"/>
                </a:lnTo>
                <a:lnTo>
                  <a:pt x="7269139" y="439187"/>
                </a:lnTo>
                <a:lnTo>
                  <a:pt x="7278162" y="418130"/>
                </a:lnTo>
                <a:close/>
                <a:moveTo>
                  <a:pt x="1176178" y="409105"/>
                </a:moveTo>
                <a:lnTo>
                  <a:pt x="1191218" y="412113"/>
                </a:lnTo>
                <a:lnTo>
                  <a:pt x="1188210" y="421138"/>
                </a:lnTo>
                <a:lnTo>
                  <a:pt x="1179186" y="436178"/>
                </a:lnTo>
                <a:lnTo>
                  <a:pt x="1167153" y="439187"/>
                </a:lnTo>
                <a:lnTo>
                  <a:pt x="1149105" y="433170"/>
                </a:lnTo>
                <a:lnTo>
                  <a:pt x="1155121" y="421138"/>
                </a:lnTo>
                <a:lnTo>
                  <a:pt x="1170161" y="412113"/>
                </a:lnTo>
                <a:close/>
                <a:moveTo>
                  <a:pt x="1513088" y="379024"/>
                </a:moveTo>
                <a:lnTo>
                  <a:pt x="1528129" y="388048"/>
                </a:lnTo>
                <a:lnTo>
                  <a:pt x="1540161" y="400081"/>
                </a:lnTo>
                <a:lnTo>
                  <a:pt x="1561218" y="418130"/>
                </a:lnTo>
                <a:lnTo>
                  <a:pt x="1573250" y="415122"/>
                </a:lnTo>
                <a:lnTo>
                  <a:pt x="1561218" y="403089"/>
                </a:lnTo>
                <a:lnTo>
                  <a:pt x="1561218" y="394065"/>
                </a:lnTo>
                <a:lnTo>
                  <a:pt x="1573250" y="391056"/>
                </a:lnTo>
                <a:lnTo>
                  <a:pt x="1588291" y="403089"/>
                </a:lnTo>
                <a:lnTo>
                  <a:pt x="1606340" y="418130"/>
                </a:lnTo>
                <a:lnTo>
                  <a:pt x="1612356" y="409105"/>
                </a:lnTo>
                <a:lnTo>
                  <a:pt x="1603332" y="397073"/>
                </a:lnTo>
                <a:lnTo>
                  <a:pt x="1594308" y="385040"/>
                </a:lnTo>
                <a:lnTo>
                  <a:pt x="1597316" y="379024"/>
                </a:lnTo>
                <a:lnTo>
                  <a:pt x="1618372" y="382032"/>
                </a:lnTo>
                <a:lnTo>
                  <a:pt x="1627397" y="391056"/>
                </a:lnTo>
                <a:lnTo>
                  <a:pt x="1639429" y="385040"/>
                </a:lnTo>
                <a:lnTo>
                  <a:pt x="1657478" y="385040"/>
                </a:lnTo>
                <a:lnTo>
                  <a:pt x="1663494" y="394065"/>
                </a:lnTo>
                <a:lnTo>
                  <a:pt x="1666502" y="421138"/>
                </a:lnTo>
                <a:lnTo>
                  <a:pt x="1669511" y="433170"/>
                </a:lnTo>
                <a:lnTo>
                  <a:pt x="1657478" y="439187"/>
                </a:lnTo>
                <a:lnTo>
                  <a:pt x="1657478" y="457235"/>
                </a:lnTo>
                <a:lnTo>
                  <a:pt x="1639429" y="460243"/>
                </a:lnTo>
                <a:lnTo>
                  <a:pt x="1606340" y="463252"/>
                </a:lnTo>
                <a:lnTo>
                  <a:pt x="1600324" y="445203"/>
                </a:lnTo>
                <a:lnTo>
                  <a:pt x="1612356" y="433170"/>
                </a:lnTo>
                <a:lnTo>
                  <a:pt x="1603332" y="433170"/>
                </a:lnTo>
                <a:lnTo>
                  <a:pt x="1588291" y="430162"/>
                </a:lnTo>
                <a:lnTo>
                  <a:pt x="1573250" y="430162"/>
                </a:lnTo>
                <a:lnTo>
                  <a:pt x="1555202" y="436178"/>
                </a:lnTo>
                <a:lnTo>
                  <a:pt x="1540161" y="430162"/>
                </a:lnTo>
                <a:lnTo>
                  <a:pt x="1513088" y="409105"/>
                </a:lnTo>
                <a:lnTo>
                  <a:pt x="1501055" y="385040"/>
                </a:lnTo>
                <a:close/>
                <a:moveTo>
                  <a:pt x="1386747" y="370000"/>
                </a:moveTo>
                <a:lnTo>
                  <a:pt x="1401787" y="373008"/>
                </a:lnTo>
                <a:lnTo>
                  <a:pt x="1404795" y="382032"/>
                </a:lnTo>
                <a:lnTo>
                  <a:pt x="1413820" y="394065"/>
                </a:lnTo>
                <a:lnTo>
                  <a:pt x="1410812" y="403089"/>
                </a:lnTo>
                <a:lnTo>
                  <a:pt x="1413820" y="415122"/>
                </a:lnTo>
                <a:lnTo>
                  <a:pt x="1434877" y="421138"/>
                </a:lnTo>
                <a:lnTo>
                  <a:pt x="1443901" y="421138"/>
                </a:lnTo>
                <a:lnTo>
                  <a:pt x="1449917" y="412113"/>
                </a:lnTo>
                <a:lnTo>
                  <a:pt x="1467966" y="412113"/>
                </a:lnTo>
                <a:lnTo>
                  <a:pt x="1476990" y="421138"/>
                </a:lnTo>
                <a:lnTo>
                  <a:pt x="1476990" y="442195"/>
                </a:lnTo>
                <a:lnTo>
                  <a:pt x="1464958" y="457235"/>
                </a:lnTo>
                <a:lnTo>
                  <a:pt x="1443901" y="466260"/>
                </a:lnTo>
                <a:lnTo>
                  <a:pt x="1413820" y="457235"/>
                </a:lnTo>
                <a:lnTo>
                  <a:pt x="1392763" y="466260"/>
                </a:lnTo>
                <a:lnTo>
                  <a:pt x="1362682" y="469268"/>
                </a:lnTo>
                <a:lnTo>
                  <a:pt x="1335608" y="484308"/>
                </a:lnTo>
                <a:lnTo>
                  <a:pt x="1302519" y="493333"/>
                </a:lnTo>
                <a:lnTo>
                  <a:pt x="1278454" y="487317"/>
                </a:lnTo>
                <a:lnTo>
                  <a:pt x="1266422" y="475284"/>
                </a:lnTo>
                <a:lnTo>
                  <a:pt x="1284470" y="466260"/>
                </a:lnTo>
                <a:lnTo>
                  <a:pt x="1311543" y="466260"/>
                </a:lnTo>
                <a:lnTo>
                  <a:pt x="1335608" y="463252"/>
                </a:lnTo>
                <a:lnTo>
                  <a:pt x="1338617" y="454227"/>
                </a:lnTo>
                <a:lnTo>
                  <a:pt x="1311543" y="454227"/>
                </a:lnTo>
                <a:lnTo>
                  <a:pt x="1278454" y="454227"/>
                </a:lnTo>
                <a:lnTo>
                  <a:pt x="1284470" y="442195"/>
                </a:lnTo>
                <a:lnTo>
                  <a:pt x="1269430" y="445203"/>
                </a:lnTo>
                <a:lnTo>
                  <a:pt x="1263413" y="457235"/>
                </a:lnTo>
                <a:lnTo>
                  <a:pt x="1236340" y="463252"/>
                </a:lnTo>
                <a:lnTo>
                  <a:pt x="1221300" y="457235"/>
                </a:lnTo>
                <a:lnTo>
                  <a:pt x="1194226" y="454227"/>
                </a:lnTo>
                <a:lnTo>
                  <a:pt x="1191218" y="442195"/>
                </a:lnTo>
                <a:lnTo>
                  <a:pt x="1218292" y="439187"/>
                </a:lnTo>
                <a:lnTo>
                  <a:pt x="1197235" y="433170"/>
                </a:lnTo>
                <a:lnTo>
                  <a:pt x="1206259" y="424146"/>
                </a:lnTo>
                <a:lnTo>
                  <a:pt x="1242357" y="421138"/>
                </a:lnTo>
                <a:lnTo>
                  <a:pt x="1215283" y="415122"/>
                </a:lnTo>
                <a:lnTo>
                  <a:pt x="1218292" y="406097"/>
                </a:lnTo>
                <a:lnTo>
                  <a:pt x="1230324" y="400081"/>
                </a:lnTo>
                <a:lnTo>
                  <a:pt x="1242357" y="394065"/>
                </a:lnTo>
                <a:lnTo>
                  <a:pt x="1266422" y="391056"/>
                </a:lnTo>
                <a:lnTo>
                  <a:pt x="1278454" y="403089"/>
                </a:lnTo>
                <a:lnTo>
                  <a:pt x="1290487" y="400081"/>
                </a:lnTo>
                <a:lnTo>
                  <a:pt x="1302519" y="400081"/>
                </a:lnTo>
                <a:lnTo>
                  <a:pt x="1323576" y="412113"/>
                </a:lnTo>
                <a:lnTo>
                  <a:pt x="1338617" y="424146"/>
                </a:lnTo>
                <a:lnTo>
                  <a:pt x="1338617" y="430162"/>
                </a:lnTo>
                <a:lnTo>
                  <a:pt x="1338617" y="433170"/>
                </a:lnTo>
                <a:lnTo>
                  <a:pt x="1341625" y="436178"/>
                </a:lnTo>
                <a:lnTo>
                  <a:pt x="1395771" y="436178"/>
                </a:lnTo>
                <a:lnTo>
                  <a:pt x="1395771" y="427154"/>
                </a:lnTo>
                <a:lnTo>
                  <a:pt x="1368698" y="421138"/>
                </a:lnTo>
                <a:lnTo>
                  <a:pt x="1386747" y="412113"/>
                </a:lnTo>
                <a:lnTo>
                  <a:pt x="1383738" y="406097"/>
                </a:lnTo>
                <a:lnTo>
                  <a:pt x="1365690" y="400081"/>
                </a:lnTo>
                <a:lnTo>
                  <a:pt x="1374714" y="385040"/>
                </a:lnTo>
                <a:close/>
                <a:moveTo>
                  <a:pt x="5602637" y="363983"/>
                </a:moveTo>
                <a:lnTo>
                  <a:pt x="5626702" y="363983"/>
                </a:lnTo>
                <a:lnTo>
                  <a:pt x="5641743" y="373008"/>
                </a:lnTo>
                <a:lnTo>
                  <a:pt x="5635727" y="391056"/>
                </a:lnTo>
                <a:lnTo>
                  <a:pt x="5608654" y="409105"/>
                </a:lnTo>
                <a:lnTo>
                  <a:pt x="5560524" y="424146"/>
                </a:lnTo>
                <a:lnTo>
                  <a:pt x="5476296" y="439187"/>
                </a:lnTo>
                <a:lnTo>
                  <a:pt x="5431174" y="475284"/>
                </a:lnTo>
                <a:lnTo>
                  <a:pt x="5410117" y="484308"/>
                </a:lnTo>
                <a:lnTo>
                  <a:pt x="5392068" y="487317"/>
                </a:lnTo>
                <a:lnTo>
                  <a:pt x="5392068" y="505365"/>
                </a:lnTo>
                <a:lnTo>
                  <a:pt x="5371011" y="517398"/>
                </a:lnTo>
                <a:lnTo>
                  <a:pt x="5355971" y="538455"/>
                </a:lnTo>
                <a:lnTo>
                  <a:pt x="5322881" y="574552"/>
                </a:lnTo>
                <a:lnTo>
                  <a:pt x="5319873" y="613658"/>
                </a:lnTo>
                <a:lnTo>
                  <a:pt x="5334914" y="625690"/>
                </a:lnTo>
                <a:lnTo>
                  <a:pt x="5337922" y="640731"/>
                </a:lnTo>
                <a:lnTo>
                  <a:pt x="5358979" y="658780"/>
                </a:lnTo>
                <a:lnTo>
                  <a:pt x="5280768" y="655772"/>
                </a:lnTo>
                <a:lnTo>
                  <a:pt x="5280768" y="637723"/>
                </a:lnTo>
                <a:lnTo>
                  <a:pt x="5271743" y="628699"/>
                </a:lnTo>
                <a:lnTo>
                  <a:pt x="5256703" y="637723"/>
                </a:lnTo>
                <a:lnTo>
                  <a:pt x="5241662" y="628699"/>
                </a:lnTo>
                <a:lnTo>
                  <a:pt x="5226621" y="613658"/>
                </a:lnTo>
                <a:lnTo>
                  <a:pt x="5226621" y="595609"/>
                </a:lnTo>
                <a:lnTo>
                  <a:pt x="5244670" y="589593"/>
                </a:lnTo>
                <a:lnTo>
                  <a:pt x="5256703" y="577560"/>
                </a:lnTo>
                <a:lnTo>
                  <a:pt x="5256703" y="562520"/>
                </a:lnTo>
                <a:lnTo>
                  <a:pt x="5277760" y="541463"/>
                </a:lnTo>
                <a:lnTo>
                  <a:pt x="5292800" y="538455"/>
                </a:lnTo>
                <a:lnTo>
                  <a:pt x="5298816" y="526422"/>
                </a:lnTo>
                <a:lnTo>
                  <a:pt x="5283776" y="523414"/>
                </a:lnTo>
                <a:lnTo>
                  <a:pt x="5322881" y="490325"/>
                </a:lnTo>
                <a:lnTo>
                  <a:pt x="5340930" y="463252"/>
                </a:lnTo>
                <a:lnTo>
                  <a:pt x="5392068" y="424146"/>
                </a:lnTo>
                <a:lnTo>
                  <a:pt x="5425158" y="418130"/>
                </a:lnTo>
                <a:lnTo>
                  <a:pt x="5437190" y="406097"/>
                </a:lnTo>
                <a:lnTo>
                  <a:pt x="5491337" y="400081"/>
                </a:lnTo>
                <a:lnTo>
                  <a:pt x="5542475" y="394065"/>
                </a:lnTo>
                <a:lnTo>
                  <a:pt x="5572556" y="376016"/>
                </a:lnTo>
                <a:close/>
                <a:moveTo>
                  <a:pt x="1711624" y="357967"/>
                </a:moveTo>
                <a:lnTo>
                  <a:pt x="1738698" y="366991"/>
                </a:lnTo>
                <a:lnTo>
                  <a:pt x="1762763" y="373008"/>
                </a:lnTo>
                <a:lnTo>
                  <a:pt x="1771787" y="385040"/>
                </a:lnTo>
                <a:lnTo>
                  <a:pt x="1795852" y="385040"/>
                </a:lnTo>
                <a:lnTo>
                  <a:pt x="1822925" y="379024"/>
                </a:lnTo>
                <a:lnTo>
                  <a:pt x="1834958" y="394065"/>
                </a:lnTo>
                <a:lnTo>
                  <a:pt x="1834958" y="409105"/>
                </a:lnTo>
                <a:lnTo>
                  <a:pt x="1840974" y="418130"/>
                </a:lnTo>
                <a:lnTo>
                  <a:pt x="1871055" y="436178"/>
                </a:lnTo>
                <a:lnTo>
                  <a:pt x="1916177" y="436178"/>
                </a:lnTo>
                <a:lnTo>
                  <a:pt x="1949266" y="439187"/>
                </a:lnTo>
                <a:lnTo>
                  <a:pt x="1988372" y="424146"/>
                </a:lnTo>
                <a:lnTo>
                  <a:pt x="2045527" y="427154"/>
                </a:lnTo>
                <a:lnTo>
                  <a:pt x="2075608" y="433170"/>
                </a:lnTo>
                <a:lnTo>
                  <a:pt x="2096665" y="442195"/>
                </a:lnTo>
                <a:lnTo>
                  <a:pt x="2093657" y="457235"/>
                </a:lnTo>
                <a:lnTo>
                  <a:pt x="2084632" y="463252"/>
                </a:lnTo>
                <a:lnTo>
                  <a:pt x="2081624" y="481300"/>
                </a:lnTo>
                <a:lnTo>
                  <a:pt x="2024470" y="484308"/>
                </a:lnTo>
                <a:lnTo>
                  <a:pt x="2009429" y="472276"/>
                </a:lnTo>
                <a:lnTo>
                  <a:pt x="2000405" y="484308"/>
                </a:lnTo>
                <a:lnTo>
                  <a:pt x="1889104" y="484308"/>
                </a:lnTo>
                <a:lnTo>
                  <a:pt x="1886096" y="469268"/>
                </a:lnTo>
                <a:lnTo>
                  <a:pt x="1880080" y="466260"/>
                </a:lnTo>
                <a:lnTo>
                  <a:pt x="1871055" y="475284"/>
                </a:lnTo>
                <a:lnTo>
                  <a:pt x="1865039" y="484308"/>
                </a:lnTo>
                <a:lnTo>
                  <a:pt x="1828941" y="478292"/>
                </a:lnTo>
                <a:lnTo>
                  <a:pt x="1822925" y="469268"/>
                </a:lnTo>
                <a:lnTo>
                  <a:pt x="1816909" y="475284"/>
                </a:lnTo>
                <a:lnTo>
                  <a:pt x="1807885" y="475284"/>
                </a:lnTo>
                <a:lnTo>
                  <a:pt x="1798860" y="463252"/>
                </a:lnTo>
                <a:lnTo>
                  <a:pt x="1792844" y="445203"/>
                </a:lnTo>
                <a:lnTo>
                  <a:pt x="1792844" y="439187"/>
                </a:lnTo>
                <a:lnTo>
                  <a:pt x="1798860" y="430162"/>
                </a:lnTo>
                <a:lnTo>
                  <a:pt x="1786828" y="415122"/>
                </a:lnTo>
                <a:lnTo>
                  <a:pt x="1777803" y="400081"/>
                </a:lnTo>
                <a:lnTo>
                  <a:pt x="1762763" y="397073"/>
                </a:lnTo>
                <a:lnTo>
                  <a:pt x="1741706" y="400081"/>
                </a:lnTo>
                <a:lnTo>
                  <a:pt x="1720649" y="397073"/>
                </a:lnTo>
                <a:lnTo>
                  <a:pt x="1699592" y="388048"/>
                </a:lnTo>
                <a:lnTo>
                  <a:pt x="1690567" y="379024"/>
                </a:lnTo>
                <a:lnTo>
                  <a:pt x="1693576" y="363983"/>
                </a:lnTo>
                <a:close/>
                <a:moveTo>
                  <a:pt x="1212275" y="333902"/>
                </a:moveTo>
                <a:lnTo>
                  <a:pt x="1227316" y="339918"/>
                </a:lnTo>
                <a:lnTo>
                  <a:pt x="1236340" y="345935"/>
                </a:lnTo>
                <a:lnTo>
                  <a:pt x="1230324" y="354959"/>
                </a:lnTo>
                <a:lnTo>
                  <a:pt x="1218292" y="357967"/>
                </a:lnTo>
                <a:lnTo>
                  <a:pt x="1227316" y="370000"/>
                </a:lnTo>
                <a:lnTo>
                  <a:pt x="1224308" y="379024"/>
                </a:lnTo>
                <a:lnTo>
                  <a:pt x="1212275" y="382032"/>
                </a:lnTo>
                <a:lnTo>
                  <a:pt x="1203251" y="391056"/>
                </a:lnTo>
                <a:lnTo>
                  <a:pt x="1194226" y="400081"/>
                </a:lnTo>
                <a:lnTo>
                  <a:pt x="1179186" y="397073"/>
                </a:lnTo>
                <a:lnTo>
                  <a:pt x="1182194" y="382032"/>
                </a:lnTo>
                <a:lnTo>
                  <a:pt x="1176178" y="376016"/>
                </a:lnTo>
                <a:lnTo>
                  <a:pt x="1167153" y="379024"/>
                </a:lnTo>
                <a:lnTo>
                  <a:pt x="1164145" y="385040"/>
                </a:lnTo>
                <a:lnTo>
                  <a:pt x="1164145" y="394065"/>
                </a:lnTo>
                <a:lnTo>
                  <a:pt x="1158129" y="406097"/>
                </a:lnTo>
                <a:lnTo>
                  <a:pt x="1149105" y="409105"/>
                </a:lnTo>
                <a:lnTo>
                  <a:pt x="1140080" y="406097"/>
                </a:lnTo>
                <a:lnTo>
                  <a:pt x="1140080" y="421138"/>
                </a:lnTo>
                <a:lnTo>
                  <a:pt x="1119023" y="421138"/>
                </a:lnTo>
                <a:lnTo>
                  <a:pt x="1116015" y="409105"/>
                </a:lnTo>
                <a:lnTo>
                  <a:pt x="1103983" y="409105"/>
                </a:lnTo>
                <a:lnTo>
                  <a:pt x="1103983" y="415122"/>
                </a:lnTo>
                <a:lnTo>
                  <a:pt x="1079918" y="415122"/>
                </a:lnTo>
                <a:lnTo>
                  <a:pt x="1067885" y="409105"/>
                </a:lnTo>
                <a:lnTo>
                  <a:pt x="1073901" y="394065"/>
                </a:lnTo>
                <a:lnTo>
                  <a:pt x="1091950" y="391056"/>
                </a:lnTo>
                <a:lnTo>
                  <a:pt x="1106991" y="382032"/>
                </a:lnTo>
                <a:lnTo>
                  <a:pt x="1122031" y="373008"/>
                </a:lnTo>
                <a:lnTo>
                  <a:pt x="1143088" y="360975"/>
                </a:lnTo>
                <a:lnTo>
                  <a:pt x="1155121" y="348943"/>
                </a:lnTo>
                <a:lnTo>
                  <a:pt x="1182194" y="345935"/>
                </a:lnTo>
                <a:lnTo>
                  <a:pt x="1197235" y="345935"/>
                </a:lnTo>
                <a:lnTo>
                  <a:pt x="1206259" y="351951"/>
                </a:lnTo>
                <a:close/>
                <a:moveTo>
                  <a:pt x="6450929" y="330894"/>
                </a:moveTo>
                <a:lnTo>
                  <a:pt x="6502067" y="333902"/>
                </a:lnTo>
                <a:lnTo>
                  <a:pt x="6529140" y="342926"/>
                </a:lnTo>
                <a:lnTo>
                  <a:pt x="6496051" y="360975"/>
                </a:lnTo>
                <a:lnTo>
                  <a:pt x="6559222" y="363983"/>
                </a:lnTo>
                <a:lnTo>
                  <a:pt x="6547189" y="385040"/>
                </a:lnTo>
                <a:lnTo>
                  <a:pt x="6661499" y="382032"/>
                </a:lnTo>
                <a:lnTo>
                  <a:pt x="6703611" y="409105"/>
                </a:lnTo>
                <a:lnTo>
                  <a:pt x="6709629" y="427154"/>
                </a:lnTo>
                <a:lnTo>
                  <a:pt x="6697596" y="457235"/>
                </a:lnTo>
                <a:lnTo>
                  <a:pt x="6646457" y="484308"/>
                </a:lnTo>
                <a:lnTo>
                  <a:pt x="6592311" y="514390"/>
                </a:lnTo>
                <a:lnTo>
                  <a:pt x="6517108" y="556504"/>
                </a:lnTo>
                <a:lnTo>
                  <a:pt x="6523124" y="562520"/>
                </a:lnTo>
                <a:lnTo>
                  <a:pt x="6556214" y="550487"/>
                </a:lnTo>
                <a:lnTo>
                  <a:pt x="6619383" y="532439"/>
                </a:lnTo>
                <a:lnTo>
                  <a:pt x="6616376" y="520406"/>
                </a:lnTo>
                <a:lnTo>
                  <a:pt x="6631416" y="505365"/>
                </a:lnTo>
                <a:lnTo>
                  <a:pt x="6655481" y="499349"/>
                </a:lnTo>
                <a:lnTo>
                  <a:pt x="6661499" y="514390"/>
                </a:lnTo>
                <a:lnTo>
                  <a:pt x="6679546" y="520406"/>
                </a:lnTo>
                <a:lnTo>
                  <a:pt x="6706620" y="538455"/>
                </a:lnTo>
                <a:lnTo>
                  <a:pt x="6721661" y="529430"/>
                </a:lnTo>
                <a:lnTo>
                  <a:pt x="6832961" y="532439"/>
                </a:lnTo>
                <a:lnTo>
                  <a:pt x="6832961" y="547479"/>
                </a:lnTo>
                <a:lnTo>
                  <a:pt x="6941254" y="559512"/>
                </a:lnTo>
                <a:lnTo>
                  <a:pt x="6953286" y="520406"/>
                </a:lnTo>
                <a:lnTo>
                  <a:pt x="6974344" y="523414"/>
                </a:lnTo>
                <a:lnTo>
                  <a:pt x="7004424" y="538455"/>
                </a:lnTo>
                <a:lnTo>
                  <a:pt x="7052554" y="535447"/>
                </a:lnTo>
                <a:lnTo>
                  <a:pt x="7079628" y="565528"/>
                </a:lnTo>
                <a:lnTo>
                  <a:pt x="7085644" y="592601"/>
                </a:lnTo>
                <a:lnTo>
                  <a:pt x="7067595" y="604634"/>
                </a:lnTo>
                <a:lnTo>
                  <a:pt x="7100684" y="643739"/>
                </a:lnTo>
                <a:lnTo>
                  <a:pt x="7133774" y="652764"/>
                </a:lnTo>
                <a:lnTo>
                  <a:pt x="7163855" y="607642"/>
                </a:lnTo>
                <a:lnTo>
                  <a:pt x="7202962" y="628699"/>
                </a:lnTo>
                <a:lnTo>
                  <a:pt x="7239059" y="616666"/>
                </a:lnTo>
                <a:lnTo>
                  <a:pt x="7278164" y="631707"/>
                </a:lnTo>
                <a:lnTo>
                  <a:pt x="7311254" y="619674"/>
                </a:lnTo>
                <a:lnTo>
                  <a:pt x="7335319" y="607642"/>
                </a:lnTo>
                <a:lnTo>
                  <a:pt x="7332310" y="580569"/>
                </a:lnTo>
                <a:lnTo>
                  <a:pt x="7365399" y="568536"/>
                </a:lnTo>
                <a:lnTo>
                  <a:pt x="7467677" y="574552"/>
                </a:lnTo>
                <a:lnTo>
                  <a:pt x="7485724" y="589593"/>
                </a:lnTo>
                <a:lnTo>
                  <a:pt x="7494749" y="595609"/>
                </a:lnTo>
                <a:lnTo>
                  <a:pt x="7548895" y="589593"/>
                </a:lnTo>
                <a:lnTo>
                  <a:pt x="7572960" y="601625"/>
                </a:lnTo>
                <a:lnTo>
                  <a:pt x="7560928" y="616666"/>
                </a:lnTo>
                <a:lnTo>
                  <a:pt x="7581984" y="625690"/>
                </a:lnTo>
                <a:lnTo>
                  <a:pt x="7627107" y="643739"/>
                </a:lnTo>
                <a:lnTo>
                  <a:pt x="7705318" y="646747"/>
                </a:lnTo>
                <a:lnTo>
                  <a:pt x="7786537" y="649755"/>
                </a:lnTo>
                <a:lnTo>
                  <a:pt x="7819627" y="667804"/>
                </a:lnTo>
                <a:lnTo>
                  <a:pt x="7816620" y="688861"/>
                </a:lnTo>
                <a:lnTo>
                  <a:pt x="7822634" y="700894"/>
                </a:lnTo>
                <a:lnTo>
                  <a:pt x="7849708" y="709918"/>
                </a:lnTo>
                <a:lnTo>
                  <a:pt x="7870764" y="700894"/>
                </a:lnTo>
                <a:lnTo>
                  <a:pt x="7970033" y="706910"/>
                </a:lnTo>
                <a:lnTo>
                  <a:pt x="7982066" y="706910"/>
                </a:lnTo>
                <a:lnTo>
                  <a:pt x="8006131" y="694877"/>
                </a:lnTo>
                <a:lnTo>
                  <a:pt x="8015154" y="697885"/>
                </a:lnTo>
                <a:lnTo>
                  <a:pt x="8015154" y="715934"/>
                </a:lnTo>
                <a:lnTo>
                  <a:pt x="8042228" y="736991"/>
                </a:lnTo>
                <a:lnTo>
                  <a:pt x="8072309" y="739999"/>
                </a:lnTo>
                <a:lnTo>
                  <a:pt x="8081335" y="727967"/>
                </a:lnTo>
                <a:lnTo>
                  <a:pt x="8072309" y="709918"/>
                </a:lnTo>
                <a:lnTo>
                  <a:pt x="8069302" y="682845"/>
                </a:lnTo>
                <a:lnTo>
                  <a:pt x="8087349" y="679837"/>
                </a:lnTo>
                <a:lnTo>
                  <a:pt x="8114423" y="691869"/>
                </a:lnTo>
                <a:lnTo>
                  <a:pt x="8162553" y="691869"/>
                </a:lnTo>
                <a:lnTo>
                  <a:pt x="8219707" y="700894"/>
                </a:lnTo>
                <a:lnTo>
                  <a:pt x="8285887" y="724959"/>
                </a:lnTo>
                <a:lnTo>
                  <a:pt x="8324992" y="746015"/>
                </a:lnTo>
                <a:lnTo>
                  <a:pt x="8394180" y="776097"/>
                </a:lnTo>
                <a:lnTo>
                  <a:pt x="8406212" y="794145"/>
                </a:lnTo>
                <a:lnTo>
                  <a:pt x="8415236" y="812194"/>
                </a:lnTo>
                <a:lnTo>
                  <a:pt x="8430277" y="836259"/>
                </a:lnTo>
                <a:lnTo>
                  <a:pt x="8442310" y="830243"/>
                </a:lnTo>
                <a:lnTo>
                  <a:pt x="8433285" y="803170"/>
                </a:lnTo>
                <a:lnTo>
                  <a:pt x="8457350" y="806178"/>
                </a:lnTo>
                <a:lnTo>
                  <a:pt x="8487431" y="812194"/>
                </a:lnTo>
                <a:lnTo>
                  <a:pt x="8514505" y="830243"/>
                </a:lnTo>
                <a:lnTo>
                  <a:pt x="8532552" y="848292"/>
                </a:lnTo>
                <a:lnTo>
                  <a:pt x="8514505" y="866341"/>
                </a:lnTo>
                <a:lnTo>
                  <a:pt x="8475398" y="875365"/>
                </a:lnTo>
                <a:lnTo>
                  <a:pt x="8469382" y="896422"/>
                </a:lnTo>
                <a:lnTo>
                  <a:pt x="8457350" y="923495"/>
                </a:lnTo>
                <a:lnTo>
                  <a:pt x="8415236" y="902438"/>
                </a:lnTo>
                <a:lnTo>
                  <a:pt x="8391171" y="893414"/>
                </a:lnTo>
                <a:lnTo>
                  <a:pt x="8394180" y="869349"/>
                </a:lnTo>
                <a:lnTo>
                  <a:pt x="8331008" y="872357"/>
                </a:lnTo>
                <a:lnTo>
                  <a:pt x="8321985" y="842276"/>
                </a:lnTo>
                <a:lnTo>
                  <a:pt x="8300927" y="845284"/>
                </a:lnTo>
                <a:lnTo>
                  <a:pt x="8297920" y="866341"/>
                </a:lnTo>
                <a:lnTo>
                  <a:pt x="8306943" y="875365"/>
                </a:lnTo>
                <a:lnTo>
                  <a:pt x="8279869" y="899430"/>
                </a:lnTo>
                <a:lnTo>
                  <a:pt x="8249789" y="902438"/>
                </a:lnTo>
                <a:lnTo>
                  <a:pt x="8228732" y="899430"/>
                </a:lnTo>
                <a:lnTo>
                  <a:pt x="8216699" y="890406"/>
                </a:lnTo>
                <a:lnTo>
                  <a:pt x="8213692" y="902438"/>
                </a:lnTo>
                <a:lnTo>
                  <a:pt x="8234748" y="911462"/>
                </a:lnTo>
                <a:lnTo>
                  <a:pt x="8255804" y="923495"/>
                </a:lnTo>
                <a:lnTo>
                  <a:pt x="8264829" y="950568"/>
                </a:lnTo>
                <a:lnTo>
                  <a:pt x="8282878" y="977641"/>
                </a:lnTo>
                <a:lnTo>
                  <a:pt x="8261823" y="989674"/>
                </a:lnTo>
                <a:lnTo>
                  <a:pt x="8222715" y="974633"/>
                </a:lnTo>
                <a:lnTo>
                  <a:pt x="8204667" y="989674"/>
                </a:lnTo>
                <a:lnTo>
                  <a:pt x="8150521" y="1013739"/>
                </a:lnTo>
                <a:lnTo>
                  <a:pt x="8120439" y="1028779"/>
                </a:lnTo>
                <a:lnTo>
                  <a:pt x="8060277" y="1076909"/>
                </a:lnTo>
                <a:lnTo>
                  <a:pt x="8039219" y="1058861"/>
                </a:lnTo>
                <a:lnTo>
                  <a:pt x="7994098" y="1058861"/>
                </a:lnTo>
                <a:lnTo>
                  <a:pt x="7970033" y="1082926"/>
                </a:lnTo>
                <a:lnTo>
                  <a:pt x="7964017" y="1058861"/>
                </a:lnTo>
                <a:lnTo>
                  <a:pt x="7948977" y="1058861"/>
                </a:lnTo>
                <a:lnTo>
                  <a:pt x="7942959" y="1076909"/>
                </a:lnTo>
                <a:lnTo>
                  <a:pt x="7900847" y="1076909"/>
                </a:lnTo>
                <a:lnTo>
                  <a:pt x="7864750" y="1134064"/>
                </a:lnTo>
                <a:lnTo>
                  <a:pt x="7864750" y="1152113"/>
                </a:lnTo>
                <a:lnTo>
                  <a:pt x="7888815" y="1152113"/>
                </a:lnTo>
                <a:lnTo>
                  <a:pt x="7882797" y="1179186"/>
                </a:lnTo>
                <a:lnTo>
                  <a:pt x="7891822" y="1203251"/>
                </a:lnTo>
                <a:lnTo>
                  <a:pt x="7864750" y="1212275"/>
                </a:lnTo>
                <a:lnTo>
                  <a:pt x="7855724" y="1233332"/>
                </a:lnTo>
                <a:lnTo>
                  <a:pt x="7864750" y="1260405"/>
                </a:lnTo>
                <a:lnTo>
                  <a:pt x="7828652" y="1272438"/>
                </a:lnTo>
                <a:lnTo>
                  <a:pt x="7816620" y="1284470"/>
                </a:lnTo>
                <a:lnTo>
                  <a:pt x="7816620" y="1293494"/>
                </a:lnTo>
                <a:lnTo>
                  <a:pt x="7819627" y="1299511"/>
                </a:lnTo>
                <a:lnTo>
                  <a:pt x="7816620" y="1305527"/>
                </a:lnTo>
                <a:lnTo>
                  <a:pt x="7780522" y="1317559"/>
                </a:lnTo>
                <a:lnTo>
                  <a:pt x="7780522" y="1338616"/>
                </a:lnTo>
                <a:lnTo>
                  <a:pt x="7735399" y="1383738"/>
                </a:lnTo>
                <a:lnTo>
                  <a:pt x="7729383" y="1335608"/>
                </a:lnTo>
                <a:lnTo>
                  <a:pt x="7711334" y="1260405"/>
                </a:lnTo>
                <a:lnTo>
                  <a:pt x="7711334" y="1206259"/>
                </a:lnTo>
                <a:lnTo>
                  <a:pt x="7729383" y="1185202"/>
                </a:lnTo>
                <a:lnTo>
                  <a:pt x="7747432" y="1152113"/>
                </a:lnTo>
                <a:lnTo>
                  <a:pt x="7771497" y="1146096"/>
                </a:lnTo>
                <a:lnTo>
                  <a:pt x="7834667" y="1085934"/>
                </a:lnTo>
                <a:lnTo>
                  <a:pt x="7882797" y="1052844"/>
                </a:lnTo>
                <a:lnTo>
                  <a:pt x="7897838" y="1046828"/>
                </a:lnTo>
                <a:lnTo>
                  <a:pt x="7921903" y="992682"/>
                </a:lnTo>
                <a:lnTo>
                  <a:pt x="7933936" y="986666"/>
                </a:lnTo>
                <a:lnTo>
                  <a:pt x="7909871" y="977641"/>
                </a:lnTo>
                <a:lnTo>
                  <a:pt x="7900847" y="980649"/>
                </a:lnTo>
                <a:lnTo>
                  <a:pt x="7891822" y="989674"/>
                </a:lnTo>
                <a:lnTo>
                  <a:pt x="7891822" y="1016747"/>
                </a:lnTo>
                <a:lnTo>
                  <a:pt x="7870764" y="1016747"/>
                </a:lnTo>
                <a:lnTo>
                  <a:pt x="7822634" y="1046828"/>
                </a:lnTo>
                <a:lnTo>
                  <a:pt x="7810602" y="1034796"/>
                </a:lnTo>
                <a:lnTo>
                  <a:pt x="7822634" y="1010731"/>
                </a:lnTo>
                <a:lnTo>
                  <a:pt x="7807594" y="1016747"/>
                </a:lnTo>
                <a:lnTo>
                  <a:pt x="7747432" y="1016747"/>
                </a:lnTo>
                <a:lnTo>
                  <a:pt x="7690276" y="1061869"/>
                </a:lnTo>
                <a:lnTo>
                  <a:pt x="7678244" y="1085934"/>
                </a:lnTo>
                <a:lnTo>
                  <a:pt x="7684262" y="1091950"/>
                </a:lnTo>
                <a:lnTo>
                  <a:pt x="7699302" y="1106991"/>
                </a:lnTo>
                <a:lnTo>
                  <a:pt x="7675237" y="1106991"/>
                </a:lnTo>
                <a:lnTo>
                  <a:pt x="7651172" y="1109999"/>
                </a:lnTo>
                <a:lnTo>
                  <a:pt x="7606049" y="1113007"/>
                </a:lnTo>
                <a:lnTo>
                  <a:pt x="7618081" y="1100974"/>
                </a:lnTo>
                <a:lnTo>
                  <a:pt x="7609058" y="1088942"/>
                </a:lnTo>
                <a:lnTo>
                  <a:pt x="7575970" y="1085934"/>
                </a:lnTo>
                <a:lnTo>
                  <a:pt x="7554912" y="1088942"/>
                </a:lnTo>
                <a:lnTo>
                  <a:pt x="7545886" y="1100974"/>
                </a:lnTo>
                <a:lnTo>
                  <a:pt x="7500765" y="1097966"/>
                </a:lnTo>
                <a:lnTo>
                  <a:pt x="7479709" y="1100974"/>
                </a:lnTo>
                <a:lnTo>
                  <a:pt x="7401496" y="1100974"/>
                </a:lnTo>
                <a:lnTo>
                  <a:pt x="7227027" y="1251381"/>
                </a:lnTo>
                <a:lnTo>
                  <a:pt x="7230034" y="1266421"/>
                </a:lnTo>
                <a:lnTo>
                  <a:pt x="7260115" y="1263413"/>
                </a:lnTo>
                <a:lnTo>
                  <a:pt x="7263124" y="1287478"/>
                </a:lnTo>
                <a:lnTo>
                  <a:pt x="7278164" y="1269429"/>
                </a:lnTo>
                <a:lnTo>
                  <a:pt x="7293204" y="1293494"/>
                </a:lnTo>
                <a:lnTo>
                  <a:pt x="7314262" y="1275446"/>
                </a:lnTo>
                <a:lnTo>
                  <a:pt x="7347352" y="1281462"/>
                </a:lnTo>
                <a:lnTo>
                  <a:pt x="7371417" y="1311543"/>
                </a:lnTo>
                <a:lnTo>
                  <a:pt x="7365399" y="1344633"/>
                </a:lnTo>
                <a:lnTo>
                  <a:pt x="7353366" y="1377722"/>
                </a:lnTo>
                <a:lnTo>
                  <a:pt x="7350359" y="1425852"/>
                </a:lnTo>
                <a:lnTo>
                  <a:pt x="7341334" y="1452925"/>
                </a:lnTo>
                <a:lnTo>
                  <a:pt x="7251092" y="1564226"/>
                </a:lnTo>
                <a:lnTo>
                  <a:pt x="7224018" y="1597315"/>
                </a:lnTo>
                <a:lnTo>
                  <a:pt x="7202962" y="1612356"/>
                </a:lnTo>
                <a:lnTo>
                  <a:pt x="7175888" y="1624388"/>
                </a:lnTo>
                <a:lnTo>
                  <a:pt x="7154832" y="1612356"/>
                </a:lnTo>
                <a:lnTo>
                  <a:pt x="7127758" y="1618372"/>
                </a:lnTo>
                <a:lnTo>
                  <a:pt x="7115725" y="1633413"/>
                </a:lnTo>
                <a:lnTo>
                  <a:pt x="7106700" y="1639429"/>
                </a:lnTo>
                <a:lnTo>
                  <a:pt x="7094667" y="1648453"/>
                </a:lnTo>
                <a:lnTo>
                  <a:pt x="7088651" y="1663494"/>
                </a:lnTo>
                <a:lnTo>
                  <a:pt x="7085642" y="1678535"/>
                </a:lnTo>
                <a:lnTo>
                  <a:pt x="7082635" y="1684551"/>
                </a:lnTo>
                <a:lnTo>
                  <a:pt x="7070602" y="1690567"/>
                </a:lnTo>
                <a:lnTo>
                  <a:pt x="7046537" y="1699592"/>
                </a:lnTo>
                <a:lnTo>
                  <a:pt x="7040521" y="1708616"/>
                </a:lnTo>
                <a:lnTo>
                  <a:pt x="7040521" y="1720648"/>
                </a:lnTo>
                <a:lnTo>
                  <a:pt x="7046537" y="1735689"/>
                </a:lnTo>
                <a:lnTo>
                  <a:pt x="7052554" y="1741705"/>
                </a:lnTo>
                <a:lnTo>
                  <a:pt x="7058570" y="1747722"/>
                </a:lnTo>
                <a:lnTo>
                  <a:pt x="7043530" y="1750730"/>
                </a:lnTo>
                <a:lnTo>
                  <a:pt x="7058572" y="1747722"/>
                </a:lnTo>
                <a:lnTo>
                  <a:pt x="7070604" y="1759754"/>
                </a:lnTo>
                <a:lnTo>
                  <a:pt x="7079628" y="1774795"/>
                </a:lnTo>
                <a:lnTo>
                  <a:pt x="7085644" y="1792843"/>
                </a:lnTo>
                <a:lnTo>
                  <a:pt x="7088651" y="1807884"/>
                </a:lnTo>
                <a:lnTo>
                  <a:pt x="7085644" y="1828941"/>
                </a:lnTo>
                <a:lnTo>
                  <a:pt x="7088651" y="1828941"/>
                </a:lnTo>
                <a:lnTo>
                  <a:pt x="7088651" y="1831949"/>
                </a:lnTo>
                <a:lnTo>
                  <a:pt x="7082637" y="1834957"/>
                </a:lnTo>
                <a:lnTo>
                  <a:pt x="7070604" y="1840973"/>
                </a:lnTo>
                <a:lnTo>
                  <a:pt x="7064586" y="1843982"/>
                </a:lnTo>
                <a:lnTo>
                  <a:pt x="7055563" y="1837965"/>
                </a:lnTo>
                <a:lnTo>
                  <a:pt x="7049546" y="1843982"/>
                </a:lnTo>
                <a:lnTo>
                  <a:pt x="7037514" y="1853006"/>
                </a:lnTo>
                <a:lnTo>
                  <a:pt x="7031498" y="1849998"/>
                </a:lnTo>
                <a:lnTo>
                  <a:pt x="7016456" y="1856014"/>
                </a:lnTo>
                <a:lnTo>
                  <a:pt x="7013449" y="1846990"/>
                </a:lnTo>
                <a:lnTo>
                  <a:pt x="7016456" y="1834957"/>
                </a:lnTo>
                <a:lnTo>
                  <a:pt x="7016456" y="1819917"/>
                </a:lnTo>
                <a:lnTo>
                  <a:pt x="7022474" y="1816908"/>
                </a:lnTo>
                <a:lnTo>
                  <a:pt x="7022474" y="1804876"/>
                </a:lnTo>
                <a:lnTo>
                  <a:pt x="7016456" y="1795852"/>
                </a:lnTo>
                <a:lnTo>
                  <a:pt x="7016456" y="1789835"/>
                </a:lnTo>
                <a:lnTo>
                  <a:pt x="7025481" y="1792843"/>
                </a:lnTo>
                <a:lnTo>
                  <a:pt x="7031498" y="1789835"/>
                </a:lnTo>
                <a:lnTo>
                  <a:pt x="7028489" y="1780811"/>
                </a:lnTo>
                <a:lnTo>
                  <a:pt x="7022474" y="1777803"/>
                </a:lnTo>
                <a:lnTo>
                  <a:pt x="7028489" y="1756746"/>
                </a:lnTo>
                <a:lnTo>
                  <a:pt x="7022472" y="1765770"/>
                </a:lnTo>
                <a:lnTo>
                  <a:pt x="7004424" y="1759754"/>
                </a:lnTo>
                <a:lnTo>
                  <a:pt x="6986375" y="1762762"/>
                </a:lnTo>
                <a:lnTo>
                  <a:pt x="6980359" y="1753738"/>
                </a:lnTo>
                <a:lnTo>
                  <a:pt x="6986375" y="1741705"/>
                </a:lnTo>
                <a:lnTo>
                  <a:pt x="6986375" y="1726665"/>
                </a:lnTo>
                <a:lnTo>
                  <a:pt x="6992391" y="1711624"/>
                </a:lnTo>
                <a:lnTo>
                  <a:pt x="6977349" y="1711624"/>
                </a:lnTo>
                <a:lnTo>
                  <a:pt x="6968326" y="1705608"/>
                </a:lnTo>
                <a:lnTo>
                  <a:pt x="6953286" y="1708616"/>
                </a:lnTo>
                <a:lnTo>
                  <a:pt x="6938247" y="1711624"/>
                </a:lnTo>
                <a:lnTo>
                  <a:pt x="6896131" y="1738697"/>
                </a:lnTo>
                <a:lnTo>
                  <a:pt x="6893124" y="1720648"/>
                </a:lnTo>
                <a:lnTo>
                  <a:pt x="6899140" y="1705608"/>
                </a:lnTo>
                <a:lnTo>
                  <a:pt x="6914182" y="1696583"/>
                </a:lnTo>
                <a:lnTo>
                  <a:pt x="6911173" y="1681543"/>
                </a:lnTo>
                <a:lnTo>
                  <a:pt x="6899140" y="1681543"/>
                </a:lnTo>
                <a:lnTo>
                  <a:pt x="6881091" y="1684551"/>
                </a:lnTo>
                <a:lnTo>
                  <a:pt x="6848001" y="1711624"/>
                </a:lnTo>
                <a:lnTo>
                  <a:pt x="6841987" y="1726665"/>
                </a:lnTo>
                <a:lnTo>
                  <a:pt x="6811903" y="1726665"/>
                </a:lnTo>
                <a:lnTo>
                  <a:pt x="6805889" y="1738697"/>
                </a:lnTo>
                <a:lnTo>
                  <a:pt x="6814912" y="1759754"/>
                </a:lnTo>
                <a:lnTo>
                  <a:pt x="6835968" y="1762762"/>
                </a:lnTo>
                <a:lnTo>
                  <a:pt x="6835968" y="1771787"/>
                </a:lnTo>
                <a:lnTo>
                  <a:pt x="6838977" y="1783819"/>
                </a:lnTo>
                <a:lnTo>
                  <a:pt x="6857026" y="1780811"/>
                </a:lnTo>
                <a:lnTo>
                  <a:pt x="6869059" y="1768778"/>
                </a:lnTo>
                <a:lnTo>
                  <a:pt x="6881091" y="1765770"/>
                </a:lnTo>
                <a:lnTo>
                  <a:pt x="6893124" y="1771787"/>
                </a:lnTo>
                <a:lnTo>
                  <a:pt x="6917189" y="1777803"/>
                </a:lnTo>
                <a:lnTo>
                  <a:pt x="6923205" y="1789835"/>
                </a:lnTo>
                <a:lnTo>
                  <a:pt x="6914182" y="1792843"/>
                </a:lnTo>
                <a:lnTo>
                  <a:pt x="6896131" y="1792843"/>
                </a:lnTo>
                <a:lnTo>
                  <a:pt x="6884098" y="1798860"/>
                </a:lnTo>
                <a:lnTo>
                  <a:pt x="6881091" y="1807884"/>
                </a:lnTo>
                <a:lnTo>
                  <a:pt x="6866052" y="1813900"/>
                </a:lnTo>
                <a:lnTo>
                  <a:pt x="6851010" y="1834957"/>
                </a:lnTo>
                <a:lnTo>
                  <a:pt x="6844994" y="1849998"/>
                </a:lnTo>
                <a:lnTo>
                  <a:pt x="6860033" y="1856014"/>
                </a:lnTo>
                <a:lnTo>
                  <a:pt x="6869059" y="1865038"/>
                </a:lnTo>
                <a:lnTo>
                  <a:pt x="6881091" y="1895120"/>
                </a:lnTo>
                <a:lnTo>
                  <a:pt x="6884098" y="1907152"/>
                </a:lnTo>
                <a:lnTo>
                  <a:pt x="6908163" y="1925201"/>
                </a:lnTo>
                <a:lnTo>
                  <a:pt x="6905156" y="1931217"/>
                </a:lnTo>
                <a:lnTo>
                  <a:pt x="6890117" y="1925201"/>
                </a:lnTo>
                <a:lnTo>
                  <a:pt x="6884098" y="1937233"/>
                </a:lnTo>
                <a:lnTo>
                  <a:pt x="6902149" y="1943250"/>
                </a:lnTo>
                <a:lnTo>
                  <a:pt x="6908163" y="1952274"/>
                </a:lnTo>
                <a:lnTo>
                  <a:pt x="6896131" y="1955282"/>
                </a:lnTo>
                <a:lnTo>
                  <a:pt x="6881091" y="1958290"/>
                </a:lnTo>
                <a:lnTo>
                  <a:pt x="6872066" y="1964307"/>
                </a:lnTo>
                <a:lnTo>
                  <a:pt x="6869059" y="1967315"/>
                </a:lnTo>
                <a:lnTo>
                  <a:pt x="6890117" y="1970323"/>
                </a:lnTo>
                <a:lnTo>
                  <a:pt x="6905156" y="1973331"/>
                </a:lnTo>
                <a:lnTo>
                  <a:pt x="6905156" y="1991380"/>
                </a:lnTo>
                <a:lnTo>
                  <a:pt x="6893124" y="2018453"/>
                </a:lnTo>
                <a:lnTo>
                  <a:pt x="6863042" y="2054550"/>
                </a:lnTo>
                <a:lnTo>
                  <a:pt x="6841987" y="2084632"/>
                </a:lnTo>
                <a:lnTo>
                  <a:pt x="6826945" y="2111705"/>
                </a:lnTo>
                <a:lnTo>
                  <a:pt x="6793857" y="2138778"/>
                </a:lnTo>
                <a:lnTo>
                  <a:pt x="6772799" y="2156827"/>
                </a:lnTo>
                <a:lnTo>
                  <a:pt x="6739708" y="2162843"/>
                </a:lnTo>
                <a:lnTo>
                  <a:pt x="6721661" y="2162843"/>
                </a:lnTo>
                <a:lnTo>
                  <a:pt x="6712636" y="2150810"/>
                </a:lnTo>
                <a:lnTo>
                  <a:pt x="6703611" y="2153819"/>
                </a:lnTo>
                <a:lnTo>
                  <a:pt x="6703611" y="2174875"/>
                </a:lnTo>
                <a:lnTo>
                  <a:pt x="6682555" y="2180892"/>
                </a:lnTo>
                <a:lnTo>
                  <a:pt x="6652474" y="2189916"/>
                </a:lnTo>
                <a:lnTo>
                  <a:pt x="6634425" y="2192924"/>
                </a:lnTo>
                <a:lnTo>
                  <a:pt x="6628409" y="2204957"/>
                </a:lnTo>
                <a:lnTo>
                  <a:pt x="6631416" y="2216989"/>
                </a:lnTo>
                <a:lnTo>
                  <a:pt x="6619383" y="2210973"/>
                </a:lnTo>
                <a:lnTo>
                  <a:pt x="6619383" y="2198940"/>
                </a:lnTo>
                <a:lnTo>
                  <a:pt x="6619383" y="2189916"/>
                </a:lnTo>
                <a:lnTo>
                  <a:pt x="6604344" y="2189916"/>
                </a:lnTo>
                <a:lnTo>
                  <a:pt x="6589303" y="2183900"/>
                </a:lnTo>
                <a:lnTo>
                  <a:pt x="6574262" y="2189916"/>
                </a:lnTo>
                <a:lnTo>
                  <a:pt x="6559222" y="2189916"/>
                </a:lnTo>
                <a:lnTo>
                  <a:pt x="6550855" y="2185733"/>
                </a:lnTo>
                <a:lnTo>
                  <a:pt x="6550433" y="2186401"/>
                </a:lnTo>
                <a:lnTo>
                  <a:pt x="6559222" y="2189916"/>
                </a:lnTo>
                <a:lnTo>
                  <a:pt x="6562230" y="2201949"/>
                </a:lnTo>
                <a:lnTo>
                  <a:pt x="6550197" y="2204957"/>
                </a:lnTo>
                <a:lnTo>
                  <a:pt x="6532149" y="2229022"/>
                </a:lnTo>
                <a:lnTo>
                  <a:pt x="6520116" y="2259103"/>
                </a:lnTo>
                <a:lnTo>
                  <a:pt x="6529140" y="2271135"/>
                </a:lnTo>
                <a:lnTo>
                  <a:pt x="6589303" y="2337314"/>
                </a:lnTo>
                <a:lnTo>
                  <a:pt x="6595318" y="2361379"/>
                </a:lnTo>
                <a:lnTo>
                  <a:pt x="6601336" y="2382436"/>
                </a:lnTo>
                <a:lnTo>
                  <a:pt x="6607351" y="2412517"/>
                </a:lnTo>
                <a:lnTo>
                  <a:pt x="6601336" y="2439591"/>
                </a:lnTo>
                <a:lnTo>
                  <a:pt x="6580279" y="2457639"/>
                </a:lnTo>
                <a:lnTo>
                  <a:pt x="6562230" y="2463656"/>
                </a:lnTo>
                <a:lnTo>
                  <a:pt x="6544181" y="2460647"/>
                </a:lnTo>
                <a:lnTo>
                  <a:pt x="6538165" y="2469672"/>
                </a:lnTo>
                <a:lnTo>
                  <a:pt x="6538165" y="2481704"/>
                </a:lnTo>
                <a:lnTo>
                  <a:pt x="6517108" y="2493737"/>
                </a:lnTo>
                <a:lnTo>
                  <a:pt x="6499059" y="2505769"/>
                </a:lnTo>
                <a:lnTo>
                  <a:pt x="6502067" y="2475688"/>
                </a:lnTo>
                <a:lnTo>
                  <a:pt x="6505075" y="2475688"/>
                </a:lnTo>
                <a:lnTo>
                  <a:pt x="6505075" y="2466664"/>
                </a:lnTo>
                <a:lnTo>
                  <a:pt x="6505075" y="2463656"/>
                </a:lnTo>
                <a:lnTo>
                  <a:pt x="6502067" y="2460647"/>
                </a:lnTo>
                <a:lnTo>
                  <a:pt x="6493043" y="2460647"/>
                </a:lnTo>
                <a:lnTo>
                  <a:pt x="6490035" y="2463656"/>
                </a:lnTo>
                <a:lnTo>
                  <a:pt x="6468978" y="2457639"/>
                </a:lnTo>
                <a:lnTo>
                  <a:pt x="6459953" y="2442599"/>
                </a:lnTo>
                <a:lnTo>
                  <a:pt x="6453937" y="2427558"/>
                </a:lnTo>
                <a:lnTo>
                  <a:pt x="6450929" y="2433574"/>
                </a:lnTo>
                <a:lnTo>
                  <a:pt x="6432880" y="2409509"/>
                </a:lnTo>
                <a:lnTo>
                  <a:pt x="6408815" y="2406501"/>
                </a:lnTo>
                <a:lnTo>
                  <a:pt x="6408815" y="2391460"/>
                </a:lnTo>
                <a:lnTo>
                  <a:pt x="6390767" y="2391460"/>
                </a:lnTo>
                <a:lnTo>
                  <a:pt x="6384750" y="2397477"/>
                </a:lnTo>
                <a:lnTo>
                  <a:pt x="6384750" y="2415526"/>
                </a:lnTo>
                <a:lnTo>
                  <a:pt x="6381742" y="2427558"/>
                </a:lnTo>
                <a:lnTo>
                  <a:pt x="6372718" y="2448615"/>
                </a:lnTo>
                <a:lnTo>
                  <a:pt x="6366702" y="2460647"/>
                </a:lnTo>
                <a:lnTo>
                  <a:pt x="6360685" y="2484712"/>
                </a:lnTo>
                <a:lnTo>
                  <a:pt x="6369710" y="2490729"/>
                </a:lnTo>
                <a:lnTo>
                  <a:pt x="6384750" y="2496745"/>
                </a:lnTo>
                <a:lnTo>
                  <a:pt x="6387758" y="2505769"/>
                </a:lnTo>
                <a:lnTo>
                  <a:pt x="6393775" y="2532842"/>
                </a:lnTo>
                <a:lnTo>
                  <a:pt x="6402799" y="2544875"/>
                </a:lnTo>
                <a:lnTo>
                  <a:pt x="6420848" y="2550891"/>
                </a:lnTo>
                <a:lnTo>
                  <a:pt x="6432880" y="2562924"/>
                </a:lnTo>
                <a:lnTo>
                  <a:pt x="6447921" y="2574956"/>
                </a:lnTo>
                <a:lnTo>
                  <a:pt x="6465970" y="2599021"/>
                </a:lnTo>
                <a:lnTo>
                  <a:pt x="6465970" y="2614062"/>
                </a:lnTo>
                <a:lnTo>
                  <a:pt x="6468978" y="2647151"/>
                </a:lnTo>
                <a:lnTo>
                  <a:pt x="6478002" y="2659184"/>
                </a:lnTo>
                <a:lnTo>
                  <a:pt x="6484018" y="2671216"/>
                </a:lnTo>
                <a:lnTo>
                  <a:pt x="6484018" y="2677232"/>
                </a:lnTo>
                <a:lnTo>
                  <a:pt x="6468978" y="2677232"/>
                </a:lnTo>
                <a:lnTo>
                  <a:pt x="6441905" y="2662192"/>
                </a:lnTo>
                <a:lnTo>
                  <a:pt x="6411823" y="2644143"/>
                </a:lnTo>
                <a:lnTo>
                  <a:pt x="6414832" y="2632111"/>
                </a:lnTo>
                <a:lnTo>
                  <a:pt x="6402799" y="2617070"/>
                </a:lnTo>
                <a:lnTo>
                  <a:pt x="6393775" y="2593005"/>
                </a:lnTo>
                <a:lnTo>
                  <a:pt x="6393775" y="2568940"/>
                </a:lnTo>
                <a:lnTo>
                  <a:pt x="6387758" y="2553899"/>
                </a:lnTo>
                <a:lnTo>
                  <a:pt x="6375726" y="2538859"/>
                </a:lnTo>
                <a:lnTo>
                  <a:pt x="6354669" y="2514794"/>
                </a:lnTo>
                <a:lnTo>
                  <a:pt x="6342637" y="2508777"/>
                </a:lnTo>
                <a:lnTo>
                  <a:pt x="6345645" y="2478696"/>
                </a:lnTo>
                <a:lnTo>
                  <a:pt x="6348653" y="2460647"/>
                </a:lnTo>
                <a:lnTo>
                  <a:pt x="6345645" y="2448615"/>
                </a:lnTo>
                <a:lnTo>
                  <a:pt x="6348653" y="2436582"/>
                </a:lnTo>
                <a:lnTo>
                  <a:pt x="6348653" y="2421542"/>
                </a:lnTo>
                <a:lnTo>
                  <a:pt x="6348653" y="2400485"/>
                </a:lnTo>
                <a:lnTo>
                  <a:pt x="6345645" y="2391460"/>
                </a:lnTo>
                <a:lnTo>
                  <a:pt x="6333612" y="2361379"/>
                </a:lnTo>
                <a:lnTo>
                  <a:pt x="6333612" y="2337314"/>
                </a:lnTo>
                <a:lnTo>
                  <a:pt x="6324588" y="2316257"/>
                </a:lnTo>
                <a:lnTo>
                  <a:pt x="6309547" y="2298209"/>
                </a:lnTo>
                <a:lnTo>
                  <a:pt x="6300523" y="2316257"/>
                </a:lnTo>
                <a:lnTo>
                  <a:pt x="6282474" y="2322274"/>
                </a:lnTo>
                <a:lnTo>
                  <a:pt x="6279466" y="2334306"/>
                </a:lnTo>
                <a:lnTo>
                  <a:pt x="6261417" y="2334306"/>
                </a:lnTo>
                <a:lnTo>
                  <a:pt x="6252393" y="2322274"/>
                </a:lnTo>
                <a:lnTo>
                  <a:pt x="6252393" y="2301217"/>
                </a:lnTo>
                <a:lnTo>
                  <a:pt x="6255401" y="2280160"/>
                </a:lnTo>
                <a:lnTo>
                  <a:pt x="6249385" y="2265119"/>
                </a:lnTo>
                <a:lnTo>
                  <a:pt x="6237352" y="2253087"/>
                </a:lnTo>
                <a:lnTo>
                  <a:pt x="6219303" y="2223005"/>
                </a:lnTo>
                <a:lnTo>
                  <a:pt x="6198246" y="2201949"/>
                </a:lnTo>
                <a:lnTo>
                  <a:pt x="6192230" y="2189916"/>
                </a:lnTo>
                <a:lnTo>
                  <a:pt x="6189222" y="2168859"/>
                </a:lnTo>
                <a:lnTo>
                  <a:pt x="6183206" y="2162843"/>
                </a:lnTo>
                <a:lnTo>
                  <a:pt x="6174181" y="2159835"/>
                </a:lnTo>
                <a:lnTo>
                  <a:pt x="6162149" y="2150810"/>
                </a:lnTo>
                <a:lnTo>
                  <a:pt x="6156133" y="2159835"/>
                </a:lnTo>
                <a:lnTo>
                  <a:pt x="6156133" y="2177884"/>
                </a:lnTo>
                <a:lnTo>
                  <a:pt x="6141092" y="2177884"/>
                </a:lnTo>
                <a:lnTo>
                  <a:pt x="6123043" y="2177884"/>
                </a:lnTo>
                <a:lnTo>
                  <a:pt x="6117510" y="2144682"/>
                </a:lnTo>
                <a:lnTo>
                  <a:pt x="6117029" y="2144805"/>
                </a:lnTo>
                <a:lnTo>
                  <a:pt x="6123043" y="2177884"/>
                </a:lnTo>
                <a:lnTo>
                  <a:pt x="6108003" y="2186908"/>
                </a:lnTo>
                <a:lnTo>
                  <a:pt x="6074913" y="2192924"/>
                </a:lnTo>
                <a:lnTo>
                  <a:pt x="6065889" y="2216989"/>
                </a:lnTo>
                <a:lnTo>
                  <a:pt x="6044832" y="2235038"/>
                </a:lnTo>
                <a:lnTo>
                  <a:pt x="6023775" y="2241054"/>
                </a:lnTo>
                <a:lnTo>
                  <a:pt x="6017759" y="2259103"/>
                </a:lnTo>
                <a:lnTo>
                  <a:pt x="5981661" y="2292192"/>
                </a:lnTo>
                <a:lnTo>
                  <a:pt x="5963613" y="2295200"/>
                </a:lnTo>
                <a:lnTo>
                  <a:pt x="5957596" y="2304225"/>
                </a:lnTo>
                <a:lnTo>
                  <a:pt x="5954588" y="2316257"/>
                </a:lnTo>
                <a:lnTo>
                  <a:pt x="5936539" y="2322274"/>
                </a:lnTo>
                <a:lnTo>
                  <a:pt x="5933531" y="2334306"/>
                </a:lnTo>
                <a:lnTo>
                  <a:pt x="5915482" y="2337314"/>
                </a:lnTo>
                <a:lnTo>
                  <a:pt x="5903450" y="2349347"/>
                </a:lnTo>
                <a:lnTo>
                  <a:pt x="5912474" y="2376420"/>
                </a:lnTo>
                <a:lnTo>
                  <a:pt x="5909466" y="2388452"/>
                </a:lnTo>
                <a:lnTo>
                  <a:pt x="5912474" y="2406501"/>
                </a:lnTo>
                <a:lnTo>
                  <a:pt x="5900442" y="2430566"/>
                </a:lnTo>
                <a:lnTo>
                  <a:pt x="5900442" y="2460647"/>
                </a:lnTo>
                <a:lnTo>
                  <a:pt x="5879385" y="2478696"/>
                </a:lnTo>
                <a:lnTo>
                  <a:pt x="5885401" y="2493737"/>
                </a:lnTo>
                <a:lnTo>
                  <a:pt x="5870361" y="2493737"/>
                </a:lnTo>
                <a:lnTo>
                  <a:pt x="5864344" y="2502761"/>
                </a:lnTo>
                <a:lnTo>
                  <a:pt x="5852312" y="2520810"/>
                </a:lnTo>
                <a:lnTo>
                  <a:pt x="5834263" y="2514794"/>
                </a:lnTo>
                <a:lnTo>
                  <a:pt x="5816214" y="2484712"/>
                </a:lnTo>
                <a:lnTo>
                  <a:pt x="5819222" y="2466664"/>
                </a:lnTo>
                <a:lnTo>
                  <a:pt x="5786133" y="2409509"/>
                </a:lnTo>
                <a:lnTo>
                  <a:pt x="5783125" y="2385444"/>
                </a:lnTo>
                <a:lnTo>
                  <a:pt x="5750036" y="2319265"/>
                </a:lnTo>
                <a:lnTo>
                  <a:pt x="5741011" y="2241054"/>
                </a:lnTo>
                <a:lnTo>
                  <a:pt x="5731987" y="2216989"/>
                </a:lnTo>
                <a:lnTo>
                  <a:pt x="5741011" y="2204957"/>
                </a:lnTo>
                <a:lnTo>
                  <a:pt x="5738003" y="2192924"/>
                </a:lnTo>
                <a:lnTo>
                  <a:pt x="5731987" y="2174875"/>
                </a:lnTo>
                <a:lnTo>
                  <a:pt x="5719954" y="2174875"/>
                </a:lnTo>
                <a:lnTo>
                  <a:pt x="5716946" y="2192924"/>
                </a:lnTo>
                <a:lnTo>
                  <a:pt x="5698897" y="2210973"/>
                </a:lnTo>
                <a:lnTo>
                  <a:pt x="5686865" y="2213981"/>
                </a:lnTo>
                <a:lnTo>
                  <a:pt x="5665808" y="2201949"/>
                </a:lnTo>
                <a:lnTo>
                  <a:pt x="5659792" y="2189916"/>
                </a:lnTo>
                <a:lnTo>
                  <a:pt x="5644751" y="2171867"/>
                </a:lnTo>
                <a:lnTo>
                  <a:pt x="5668816" y="2171867"/>
                </a:lnTo>
                <a:lnTo>
                  <a:pt x="5677840" y="2159835"/>
                </a:lnTo>
                <a:lnTo>
                  <a:pt x="5665808" y="2156827"/>
                </a:lnTo>
                <a:lnTo>
                  <a:pt x="5644751" y="2156827"/>
                </a:lnTo>
                <a:lnTo>
                  <a:pt x="5635727" y="2147802"/>
                </a:lnTo>
                <a:lnTo>
                  <a:pt x="5629710" y="2135770"/>
                </a:lnTo>
                <a:lnTo>
                  <a:pt x="5611662" y="2129754"/>
                </a:lnTo>
                <a:lnTo>
                  <a:pt x="5584589" y="2093656"/>
                </a:lnTo>
                <a:lnTo>
                  <a:pt x="5584589" y="2087640"/>
                </a:lnTo>
                <a:lnTo>
                  <a:pt x="5512393" y="2093656"/>
                </a:lnTo>
                <a:lnTo>
                  <a:pt x="5506377" y="2102680"/>
                </a:lnTo>
                <a:lnTo>
                  <a:pt x="5467272" y="2099672"/>
                </a:lnTo>
                <a:lnTo>
                  <a:pt x="5404101" y="2093656"/>
                </a:lnTo>
                <a:lnTo>
                  <a:pt x="5361987" y="2081624"/>
                </a:lnTo>
                <a:lnTo>
                  <a:pt x="5358979" y="2057559"/>
                </a:lnTo>
                <a:lnTo>
                  <a:pt x="5343938" y="2045526"/>
                </a:lnTo>
                <a:lnTo>
                  <a:pt x="5331906" y="2048534"/>
                </a:lnTo>
                <a:lnTo>
                  <a:pt x="5316865" y="2060567"/>
                </a:lnTo>
                <a:lnTo>
                  <a:pt x="5295808" y="2063575"/>
                </a:lnTo>
                <a:lnTo>
                  <a:pt x="5256703" y="2048534"/>
                </a:lnTo>
                <a:lnTo>
                  <a:pt x="5226621" y="2021461"/>
                </a:lnTo>
                <a:lnTo>
                  <a:pt x="5205565" y="1994388"/>
                </a:lnTo>
                <a:lnTo>
                  <a:pt x="5196540" y="1976339"/>
                </a:lnTo>
                <a:lnTo>
                  <a:pt x="5169467" y="1970323"/>
                </a:lnTo>
                <a:lnTo>
                  <a:pt x="5154426" y="1976339"/>
                </a:lnTo>
                <a:lnTo>
                  <a:pt x="5145402" y="1988372"/>
                </a:lnTo>
                <a:lnTo>
                  <a:pt x="5145402" y="1997396"/>
                </a:lnTo>
                <a:lnTo>
                  <a:pt x="5151418" y="2012437"/>
                </a:lnTo>
                <a:lnTo>
                  <a:pt x="5166459" y="2042518"/>
                </a:lnTo>
                <a:lnTo>
                  <a:pt x="5178491" y="2051542"/>
                </a:lnTo>
                <a:lnTo>
                  <a:pt x="5190524" y="2063575"/>
                </a:lnTo>
                <a:lnTo>
                  <a:pt x="5193532" y="2084632"/>
                </a:lnTo>
                <a:lnTo>
                  <a:pt x="5199548" y="2096664"/>
                </a:lnTo>
                <a:lnTo>
                  <a:pt x="5211581" y="2111705"/>
                </a:lnTo>
                <a:lnTo>
                  <a:pt x="5211581" y="2093656"/>
                </a:lnTo>
                <a:lnTo>
                  <a:pt x="5217597" y="2078615"/>
                </a:lnTo>
                <a:lnTo>
                  <a:pt x="5223613" y="2078615"/>
                </a:lnTo>
                <a:lnTo>
                  <a:pt x="5226621" y="2090648"/>
                </a:lnTo>
                <a:lnTo>
                  <a:pt x="5226621" y="2099672"/>
                </a:lnTo>
                <a:lnTo>
                  <a:pt x="5223613" y="2111705"/>
                </a:lnTo>
                <a:lnTo>
                  <a:pt x="5229630" y="2117721"/>
                </a:lnTo>
                <a:lnTo>
                  <a:pt x="5238654" y="2126745"/>
                </a:lnTo>
                <a:lnTo>
                  <a:pt x="5250686" y="2129754"/>
                </a:lnTo>
                <a:lnTo>
                  <a:pt x="5256703" y="2126745"/>
                </a:lnTo>
                <a:lnTo>
                  <a:pt x="5265727" y="2120729"/>
                </a:lnTo>
                <a:lnTo>
                  <a:pt x="5280768" y="2126745"/>
                </a:lnTo>
                <a:lnTo>
                  <a:pt x="5292800" y="2123737"/>
                </a:lnTo>
                <a:lnTo>
                  <a:pt x="5304833" y="2108697"/>
                </a:lnTo>
                <a:lnTo>
                  <a:pt x="5319873" y="2096664"/>
                </a:lnTo>
                <a:lnTo>
                  <a:pt x="5331906" y="2081624"/>
                </a:lnTo>
                <a:lnTo>
                  <a:pt x="5337922" y="2084632"/>
                </a:lnTo>
                <a:lnTo>
                  <a:pt x="5340930" y="2096664"/>
                </a:lnTo>
                <a:lnTo>
                  <a:pt x="5343938" y="2117721"/>
                </a:lnTo>
                <a:lnTo>
                  <a:pt x="5361987" y="2129754"/>
                </a:lnTo>
                <a:lnTo>
                  <a:pt x="5374020" y="2138778"/>
                </a:lnTo>
                <a:lnTo>
                  <a:pt x="5392068" y="2141786"/>
                </a:lnTo>
                <a:lnTo>
                  <a:pt x="5425158" y="2171867"/>
                </a:lnTo>
                <a:lnTo>
                  <a:pt x="5413125" y="2192924"/>
                </a:lnTo>
                <a:lnTo>
                  <a:pt x="5395077" y="2213981"/>
                </a:lnTo>
                <a:lnTo>
                  <a:pt x="5386052" y="2216989"/>
                </a:lnTo>
                <a:lnTo>
                  <a:pt x="5368003" y="2223005"/>
                </a:lnTo>
                <a:lnTo>
                  <a:pt x="5371011" y="2238046"/>
                </a:lnTo>
                <a:lnTo>
                  <a:pt x="5374020" y="2253087"/>
                </a:lnTo>
                <a:lnTo>
                  <a:pt x="5358979" y="2256095"/>
                </a:lnTo>
                <a:lnTo>
                  <a:pt x="5346946" y="2265119"/>
                </a:lnTo>
                <a:lnTo>
                  <a:pt x="5340930" y="2274144"/>
                </a:lnTo>
                <a:lnTo>
                  <a:pt x="5340930" y="2283168"/>
                </a:lnTo>
                <a:lnTo>
                  <a:pt x="5319873" y="2286176"/>
                </a:lnTo>
                <a:lnTo>
                  <a:pt x="5316865" y="2295200"/>
                </a:lnTo>
                <a:lnTo>
                  <a:pt x="5307841" y="2310241"/>
                </a:lnTo>
                <a:lnTo>
                  <a:pt x="5277760" y="2307233"/>
                </a:lnTo>
                <a:lnTo>
                  <a:pt x="5262719" y="2313249"/>
                </a:lnTo>
                <a:lnTo>
                  <a:pt x="5244670" y="2322274"/>
                </a:lnTo>
                <a:lnTo>
                  <a:pt x="5232638" y="2331298"/>
                </a:lnTo>
                <a:lnTo>
                  <a:pt x="5232638" y="2343330"/>
                </a:lnTo>
                <a:lnTo>
                  <a:pt x="5223613" y="2349347"/>
                </a:lnTo>
                <a:lnTo>
                  <a:pt x="5190524" y="2358371"/>
                </a:lnTo>
                <a:lnTo>
                  <a:pt x="5175483" y="2361379"/>
                </a:lnTo>
                <a:lnTo>
                  <a:pt x="5163451" y="2379428"/>
                </a:lnTo>
                <a:lnTo>
                  <a:pt x="5136378" y="2376420"/>
                </a:lnTo>
                <a:lnTo>
                  <a:pt x="5124345" y="2391460"/>
                </a:lnTo>
                <a:lnTo>
                  <a:pt x="5103288" y="2391460"/>
                </a:lnTo>
                <a:lnTo>
                  <a:pt x="5094264" y="2388452"/>
                </a:lnTo>
                <a:lnTo>
                  <a:pt x="5082231" y="2397477"/>
                </a:lnTo>
                <a:lnTo>
                  <a:pt x="5073207" y="2409509"/>
                </a:lnTo>
                <a:lnTo>
                  <a:pt x="5043126" y="2409509"/>
                </a:lnTo>
                <a:lnTo>
                  <a:pt x="5031093" y="2403493"/>
                </a:lnTo>
                <a:lnTo>
                  <a:pt x="5019061" y="2358371"/>
                </a:lnTo>
                <a:lnTo>
                  <a:pt x="5019061" y="2322274"/>
                </a:lnTo>
                <a:lnTo>
                  <a:pt x="5007028" y="2295200"/>
                </a:lnTo>
                <a:lnTo>
                  <a:pt x="4985971" y="2268127"/>
                </a:lnTo>
                <a:lnTo>
                  <a:pt x="4970931" y="2238046"/>
                </a:lnTo>
                <a:lnTo>
                  <a:pt x="4958898" y="2223005"/>
                </a:lnTo>
                <a:lnTo>
                  <a:pt x="4940849" y="2219997"/>
                </a:lnTo>
                <a:lnTo>
                  <a:pt x="4928817" y="2195932"/>
                </a:lnTo>
                <a:lnTo>
                  <a:pt x="4928817" y="2159835"/>
                </a:lnTo>
                <a:lnTo>
                  <a:pt x="4910768" y="2132762"/>
                </a:lnTo>
                <a:lnTo>
                  <a:pt x="4889711" y="2123737"/>
                </a:lnTo>
                <a:lnTo>
                  <a:pt x="4883695" y="2108697"/>
                </a:lnTo>
                <a:lnTo>
                  <a:pt x="4883695" y="2090648"/>
                </a:lnTo>
                <a:lnTo>
                  <a:pt x="4853614" y="2054550"/>
                </a:lnTo>
                <a:lnTo>
                  <a:pt x="4838573" y="2024469"/>
                </a:lnTo>
                <a:lnTo>
                  <a:pt x="4826541" y="2021461"/>
                </a:lnTo>
                <a:lnTo>
                  <a:pt x="4832401" y="1989227"/>
                </a:lnTo>
                <a:lnTo>
                  <a:pt x="4829549" y="1988372"/>
                </a:lnTo>
                <a:lnTo>
                  <a:pt x="4826541" y="1979347"/>
                </a:lnTo>
                <a:lnTo>
                  <a:pt x="4820524" y="1964307"/>
                </a:lnTo>
                <a:lnTo>
                  <a:pt x="4817516" y="1958290"/>
                </a:lnTo>
                <a:lnTo>
                  <a:pt x="4829549" y="1988372"/>
                </a:lnTo>
                <a:lnTo>
                  <a:pt x="4823532" y="1994388"/>
                </a:lnTo>
                <a:lnTo>
                  <a:pt x="4814508" y="2012437"/>
                </a:lnTo>
                <a:lnTo>
                  <a:pt x="4811500" y="2027477"/>
                </a:lnTo>
                <a:lnTo>
                  <a:pt x="4805484" y="2033494"/>
                </a:lnTo>
                <a:lnTo>
                  <a:pt x="4796459" y="2018453"/>
                </a:lnTo>
                <a:lnTo>
                  <a:pt x="4790443" y="2000404"/>
                </a:lnTo>
                <a:lnTo>
                  <a:pt x="4781419" y="1988372"/>
                </a:lnTo>
                <a:lnTo>
                  <a:pt x="4775402" y="1970323"/>
                </a:lnTo>
                <a:lnTo>
                  <a:pt x="4769386" y="1952274"/>
                </a:lnTo>
                <a:lnTo>
                  <a:pt x="4769386" y="1964307"/>
                </a:lnTo>
                <a:lnTo>
                  <a:pt x="4772394" y="1991380"/>
                </a:lnTo>
                <a:lnTo>
                  <a:pt x="4778410" y="2009429"/>
                </a:lnTo>
                <a:lnTo>
                  <a:pt x="4790443" y="2024469"/>
                </a:lnTo>
                <a:lnTo>
                  <a:pt x="4799467" y="2036502"/>
                </a:lnTo>
                <a:lnTo>
                  <a:pt x="4811500" y="2072599"/>
                </a:lnTo>
                <a:lnTo>
                  <a:pt x="4841581" y="2123737"/>
                </a:lnTo>
                <a:lnTo>
                  <a:pt x="4844589" y="2132762"/>
                </a:lnTo>
                <a:lnTo>
                  <a:pt x="4844589" y="2156827"/>
                </a:lnTo>
                <a:lnTo>
                  <a:pt x="4877679" y="2183900"/>
                </a:lnTo>
                <a:lnTo>
                  <a:pt x="4883695" y="2204957"/>
                </a:lnTo>
                <a:lnTo>
                  <a:pt x="4880687" y="2247070"/>
                </a:lnTo>
                <a:lnTo>
                  <a:pt x="4916784" y="2286176"/>
                </a:lnTo>
                <a:lnTo>
                  <a:pt x="4928817" y="2304225"/>
                </a:lnTo>
                <a:lnTo>
                  <a:pt x="4937841" y="2325282"/>
                </a:lnTo>
                <a:lnTo>
                  <a:pt x="4940849" y="2352355"/>
                </a:lnTo>
                <a:lnTo>
                  <a:pt x="4961906" y="2352355"/>
                </a:lnTo>
                <a:lnTo>
                  <a:pt x="5016053" y="2400485"/>
                </a:lnTo>
                <a:lnTo>
                  <a:pt x="5028085" y="2424550"/>
                </a:lnTo>
                <a:lnTo>
                  <a:pt x="5016053" y="2433574"/>
                </a:lnTo>
                <a:lnTo>
                  <a:pt x="5019061" y="2451623"/>
                </a:lnTo>
                <a:lnTo>
                  <a:pt x="5031093" y="2439591"/>
                </a:lnTo>
                <a:lnTo>
                  <a:pt x="5061174" y="2466664"/>
                </a:lnTo>
                <a:lnTo>
                  <a:pt x="5088248" y="2454631"/>
                </a:lnTo>
                <a:lnTo>
                  <a:pt x="5190524" y="2439591"/>
                </a:lnTo>
                <a:lnTo>
                  <a:pt x="5217597" y="2427558"/>
                </a:lnTo>
                <a:lnTo>
                  <a:pt x="5220605" y="2460647"/>
                </a:lnTo>
                <a:lnTo>
                  <a:pt x="5208573" y="2472680"/>
                </a:lnTo>
                <a:lnTo>
                  <a:pt x="5169467" y="2547883"/>
                </a:lnTo>
                <a:lnTo>
                  <a:pt x="5091256" y="2656176"/>
                </a:lnTo>
                <a:lnTo>
                  <a:pt x="4988979" y="2752436"/>
                </a:lnTo>
                <a:lnTo>
                  <a:pt x="4987612" y="2750522"/>
                </a:lnTo>
                <a:lnTo>
                  <a:pt x="4973939" y="2761460"/>
                </a:lnTo>
                <a:lnTo>
                  <a:pt x="4955890" y="2779509"/>
                </a:lnTo>
                <a:lnTo>
                  <a:pt x="4943857" y="2806582"/>
                </a:lnTo>
                <a:lnTo>
                  <a:pt x="4934833" y="2824631"/>
                </a:lnTo>
                <a:lnTo>
                  <a:pt x="4925809" y="2845688"/>
                </a:lnTo>
                <a:lnTo>
                  <a:pt x="4922801" y="2866744"/>
                </a:lnTo>
                <a:lnTo>
                  <a:pt x="4934833" y="2884793"/>
                </a:lnTo>
                <a:lnTo>
                  <a:pt x="4934833" y="2926907"/>
                </a:lnTo>
                <a:lnTo>
                  <a:pt x="4961906" y="2963004"/>
                </a:lnTo>
                <a:lnTo>
                  <a:pt x="4961906" y="3023167"/>
                </a:lnTo>
                <a:lnTo>
                  <a:pt x="4967922" y="3083330"/>
                </a:lnTo>
                <a:lnTo>
                  <a:pt x="4940849" y="3110403"/>
                </a:lnTo>
                <a:lnTo>
                  <a:pt x="4892719" y="3140484"/>
                </a:lnTo>
                <a:lnTo>
                  <a:pt x="4838573" y="3188614"/>
                </a:lnTo>
                <a:lnTo>
                  <a:pt x="4826541" y="3194630"/>
                </a:lnTo>
                <a:lnTo>
                  <a:pt x="4829549" y="3215687"/>
                </a:lnTo>
                <a:lnTo>
                  <a:pt x="4844589" y="3257801"/>
                </a:lnTo>
                <a:lnTo>
                  <a:pt x="4838573" y="3305931"/>
                </a:lnTo>
                <a:lnTo>
                  <a:pt x="4781419" y="3336012"/>
                </a:lnTo>
                <a:lnTo>
                  <a:pt x="4775402" y="3348045"/>
                </a:lnTo>
                <a:lnTo>
                  <a:pt x="4781419" y="3360077"/>
                </a:lnTo>
                <a:lnTo>
                  <a:pt x="4784427" y="3369102"/>
                </a:lnTo>
                <a:lnTo>
                  <a:pt x="4775402" y="3384142"/>
                </a:lnTo>
                <a:lnTo>
                  <a:pt x="4775402" y="3405199"/>
                </a:lnTo>
                <a:lnTo>
                  <a:pt x="4763370" y="3414223"/>
                </a:lnTo>
                <a:lnTo>
                  <a:pt x="4739305" y="3444305"/>
                </a:lnTo>
                <a:lnTo>
                  <a:pt x="4730280" y="3462353"/>
                </a:lnTo>
                <a:lnTo>
                  <a:pt x="4709224" y="3489427"/>
                </a:lnTo>
                <a:lnTo>
                  <a:pt x="4676134" y="3513492"/>
                </a:lnTo>
                <a:lnTo>
                  <a:pt x="4640037" y="3546581"/>
                </a:lnTo>
                <a:lnTo>
                  <a:pt x="4606947" y="3552597"/>
                </a:lnTo>
                <a:lnTo>
                  <a:pt x="4585890" y="3561622"/>
                </a:lnTo>
                <a:lnTo>
                  <a:pt x="4558817" y="3558613"/>
                </a:lnTo>
                <a:lnTo>
                  <a:pt x="4525728" y="3558613"/>
                </a:lnTo>
                <a:lnTo>
                  <a:pt x="4498655" y="3567638"/>
                </a:lnTo>
                <a:lnTo>
                  <a:pt x="4468573" y="3576662"/>
                </a:lnTo>
                <a:lnTo>
                  <a:pt x="4444508" y="3564630"/>
                </a:lnTo>
                <a:lnTo>
                  <a:pt x="4435484" y="3546581"/>
                </a:lnTo>
                <a:lnTo>
                  <a:pt x="4423451" y="3525524"/>
                </a:lnTo>
                <a:lnTo>
                  <a:pt x="4438492" y="3507475"/>
                </a:lnTo>
                <a:lnTo>
                  <a:pt x="4426460" y="3486418"/>
                </a:lnTo>
                <a:lnTo>
                  <a:pt x="4411419" y="3465362"/>
                </a:lnTo>
                <a:lnTo>
                  <a:pt x="4402395" y="3432272"/>
                </a:lnTo>
                <a:lnTo>
                  <a:pt x="4393370" y="3411215"/>
                </a:lnTo>
                <a:lnTo>
                  <a:pt x="4363289" y="3378126"/>
                </a:lnTo>
                <a:lnTo>
                  <a:pt x="4351256" y="3320972"/>
                </a:lnTo>
                <a:lnTo>
                  <a:pt x="4342232" y="3302923"/>
                </a:lnTo>
                <a:lnTo>
                  <a:pt x="4342232" y="3254793"/>
                </a:lnTo>
                <a:lnTo>
                  <a:pt x="4303126" y="3185606"/>
                </a:lnTo>
                <a:lnTo>
                  <a:pt x="4285078" y="3155525"/>
                </a:lnTo>
                <a:lnTo>
                  <a:pt x="4285078" y="3131460"/>
                </a:lnTo>
                <a:lnTo>
                  <a:pt x="4285078" y="3095362"/>
                </a:lnTo>
                <a:lnTo>
                  <a:pt x="4297110" y="3041216"/>
                </a:lnTo>
                <a:lnTo>
                  <a:pt x="4327191" y="2993086"/>
                </a:lnTo>
                <a:lnTo>
                  <a:pt x="4327191" y="2969021"/>
                </a:lnTo>
                <a:lnTo>
                  <a:pt x="4309143" y="2929915"/>
                </a:lnTo>
                <a:lnTo>
                  <a:pt x="4315159" y="2908858"/>
                </a:lnTo>
                <a:lnTo>
                  <a:pt x="4285078" y="2854712"/>
                </a:lnTo>
                <a:lnTo>
                  <a:pt x="4300118" y="2851704"/>
                </a:lnTo>
                <a:lnTo>
                  <a:pt x="4303126" y="2851704"/>
                </a:lnTo>
                <a:lnTo>
                  <a:pt x="4294102" y="2848696"/>
                </a:lnTo>
                <a:lnTo>
                  <a:pt x="4298811" y="2837710"/>
                </a:lnTo>
                <a:lnTo>
                  <a:pt x="4285078" y="2848696"/>
                </a:lnTo>
                <a:lnTo>
                  <a:pt x="4285078" y="2824631"/>
                </a:lnTo>
                <a:lnTo>
                  <a:pt x="4262516" y="2800566"/>
                </a:lnTo>
                <a:lnTo>
                  <a:pt x="4235443" y="2779509"/>
                </a:lnTo>
                <a:lnTo>
                  <a:pt x="4223411" y="2758452"/>
                </a:lnTo>
                <a:lnTo>
                  <a:pt x="4208370" y="2728371"/>
                </a:lnTo>
                <a:lnTo>
                  <a:pt x="4223411" y="2704306"/>
                </a:lnTo>
                <a:lnTo>
                  <a:pt x="4226419" y="2692273"/>
                </a:lnTo>
                <a:lnTo>
                  <a:pt x="4223411" y="2671216"/>
                </a:lnTo>
                <a:lnTo>
                  <a:pt x="4229427" y="2656176"/>
                </a:lnTo>
                <a:lnTo>
                  <a:pt x="4229427" y="2620078"/>
                </a:lnTo>
                <a:lnTo>
                  <a:pt x="4217394" y="2608046"/>
                </a:lnTo>
                <a:lnTo>
                  <a:pt x="4202354" y="2599021"/>
                </a:lnTo>
                <a:lnTo>
                  <a:pt x="4157232" y="2605037"/>
                </a:lnTo>
                <a:lnTo>
                  <a:pt x="4127150" y="2602029"/>
                </a:lnTo>
                <a:lnTo>
                  <a:pt x="4130159" y="2577964"/>
                </a:lnTo>
                <a:lnTo>
                  <a:pt x="4094061" y="2556907"/>
                </a:lnTo>
                <a:lnTo>
                  <a:pt x="4063980" y="2553899"/>
                </a:lnTo>
                <a:lnTo>
                  <a:pt x="4030890" y="2559916"/>
                </a:lnTo>
                <a:lnTo>
                  <a:pt x="4009833" y="2565932"/>
                </a:lnTo>
                <a:lnTo>
                  <a:pt x="3991785" y="2574956"/>
                </a:lnTo>
                <a:lnTo>
                  <a:pt x="3973736" y="2589997"/>
                </a:lnTo>
                <a:lnTo>
                  <a:pt x="3949671" y="2596013"/>
                </a:lnTo>
                <a:lnTo>
                  <a:pt x="3931622" y="2586989"/>
                </a:lnTo>
                <a:lnTo>
                  <a:pt x="3868451" y="2586989"/>
                </a:lnTo>
                <a:lnTo>
                  <a:pt x="3829346" y="2602029"/>
                </a:lnTo>
                <a:lnTo>
                  <a:pt x="3811297" y="2608046"/>
                </a:lnTo>
                <a:lnTo>
                  <a:pt x="3793248" y="2602029"/>
                </a:lnTo>
                <a:lnTo>
                  <a:pt x="3775200" y="2589997"/>
                </a:lnTo>
                <a:lnTo>
                  <a:pt x="3763167" y="2574956"/>
                </a:lnTo>
                <a:lnTo>
                  <a:pt x="3745118" y="2562924"/>
                </a:lnTo>
                <a:lnTo>
                  <a:pt x="3730078" y="2556907"/>
                </a:lnTo>
                <a:lnTo>
                  <a:pt x="3718045" y="2544875"/>
                </a:lnTo>
                <a:lnTo>
                  <a:pt x="3706013" y="2538859"/>
                </a:lnTo>
                <a:lnTo>
                  <a:pt x="3687964" y="2520810"/>
                </a:lnTo>
                <a:lnTo>
                  <a:pt x="3681948" y="2508777"/>
                </a:lnTo>
                <a:lnTo>
                  <a:pt x="3681948" y="2496745"/>
                </a:lnTo>
                <a:lnTo>
                  <a:pt x="3669915" y="2481704"/>
                </a:lnTo>
                <a:lnTo>
                  <a:pt x="3654874" y="2466664"/>
                </a:lnTo>
                <a:lnTo>
                  <a:pt x="3642842" y="2463656"/>
                </a:lnTo>
                <a:lnTo>
                  <a:pt x="3633818" y="2448615"/>
                </a:lnTo>
                <a:lnTo>
                  <a:pt x="3624793" y="2439591"/>
                </a:lnTo>
                <a:lnTo>
                  <a:pt x="3612761" y="2427558"/>
                </a:lnTo>
                <a:lnTo>
                  <a:pt x="3609753" y="2424550"/>
                </a:lnTo>
                <a:lnTo>
                  <a:pt x="3600728" y="2415526"/>
                </a:lnTo>
                <a:lnTo>
                  <a:pt x="3600728" y="2400485"/>
                </a:lnTo>
                <a:lnTo>
                  <a:pt x="3591704" y="2397477"/>
                </a:lnTo>
                <a:lnTo>
                  <a:pt x="3597720" y="2382436"/>
                </a:lnTo>
                <a:lnTo>
                  <a:pt x="3591704" y="2370404"/>
                </a:lnTo>
                <a:lnTo>
                  <a:pt x="3588696" y="2361379"/>
                </a:lnTo>
                <a:lnTo>
                  <a:pt x="3585688" y="2352355"/>
                </a:lnTo>
                <a:lnTo>
                  <a:pt x="3594712" y="2340322"/>
                </a:lnTo>
                <a:lnTo>
                  <a:pt x="3603736" y="2328290"/>
                </a:lnTo>
                <a:lnTo>
                  <a:pt x="3606744" y="2313249"/>
                </a:lnTo>
                <a:lnTo>
                  <a:pt x="3606744" y="2295200"/>
                </a:lnTo>
                <a:lnTo>
                  <a:pt x="3615769" y="2265119"/>
                </a:lnTo>
                <a:lnTo>
                  <a:pt x="3606744" y="2253087"/>
                </a:lnTo>
                <a:lnTo>
                  <a:pt x="3600728" y="2244062"/>
                </a:lnTo>
                <a:lnTo>
                  <a:pt x="3606744" y="2232030"/>
                </a:lnTo>
                <a:lnTo>
                  <a:pt x="3606744" y="2219997"/>
                </a:lnTo>
                <a:lnTo>
                  <a:pt x="3600728" y="2210973"/>
                </a:lnTo>
                <a:lnTo>
                  <a:pt x="3588696" y="2204957"/>
                </a:lnTo>
                <a:lnTo>
                  <a:pt x="3588696" y="2195932"/>
                </a:lnTo>
                <a:lnTo>
                  <a:pt x="3594712" y="2177884"/>
                </a:lnTo>
                <a:lnTo>
                  <a:pt x="3609753" y="2153819"/>
                </a:lnTo>
                <a:lnTo>
                  <a:pt x="3618777" y="2129754"/>
                </a:lnTo>
                <a:lnTo>
                  <a:pt x="3633818" y="2117721"/>
                </a:lnTo>
                <a:lnTo>
                  <a:pt x="3642842" y="2093656"/>
                </a:lnTo>
                <a:lnTo>
                  <a:pt x="3657883" y="2072599"/>
                </a:lnTo>
                <a:lnTo>
                  <a:pt x="3666907" y="2063575"/>
                </a:lnTo>
                <a:lnTo>
                  <a:pt x="3678939" y="2048534"/>
                </a:lnTo>
                <a:lnTo>
                  <a:pt x="3684956" y="2036502"/>
                </a:lnTo>
                <a:lnTo>
                  <a:pt x="3699996" y="2027477"/>
                </a:lnTo>
                <a:lnTo>
                  <a:pt x="3727069" y="2012437"/>
                </a:lnTo>
                <a:lnTo>
                  <a:pt x="3760159" y="1985364"/>
                </a:lnTo>
                <a:lnTo>
                  <a:pt x="3763167" y="1976339"/>
                </a:lnTo>
                <a:lnTo>
                  <a:pt x="3763167" y="1922193"/>
                </a:lnTo>
                <a:lnTo>
                  <a:pt x="3778208" y="1904144"/>
                </a:lnTo>
                <a:lnTo>
                  <a:pt x="3796256" y="1886095"/>
                </a:lnTo>
                <a:lnTo>
                  <a:pt x="3817313" y="1880079"/>
                </a:lnTo>
                <a:lnTo>
                  <a:pt x="3838370" y="1865038"/>
                </a:lnTo>
                <a:lnTo>
                  <a:pt x="3847395" y="1840973"/>
                </a:lnTo>
                <a:lnTo>
                  <a:pt x="3853411" y="1825933"/>
                </a:lnTo>
                <a:lnTo>
                  <a:pt x="3859427" y="1819917"/>
                </a:lnTo>
                <a:lnTo>
                  <a:pt x="3868451" y="1819917"/>
                </a:lnTo>
                <a:lnTo>
                  <a:pt x="3874468" y="1831949"/>
                </a:lnTo>
                <a:lnTo>
                  <a:pt x="3883492" y="1837965"/>
                </a:lnTo>
                <a:lnTo>
                  <a:pt x="3916581" y="1834957"/>
                </a:lnTo>
                <a:lnTo>
                  <a:pt x="3931622" y="1834957"/>
                </a:lnTo>
                <a:lnTo>
                  <a:pt x="3937638" y="1840973"/>
                </a:lnTo>
                <a:lnTo>
                  <a:pt x="3952679" y="1840973"/>
                </a:lnTo>
                <a:lnTo>
                  <a:pt x="3976744" y="1822925"/>
                </a:lnTo>
                <a:lnTo>
                  <a:pt x="3994793" y="1819917"/>
                </a:lnTo>
                <a:lnTo>
                  <a:pt x="4018858" y="1804876"/>
                </a:lnTo>
                <a:lnTo>
                  <a:pt x="4057963" y="1798860"/>
                </a:lnTo>
                <a:lnTo>
                  <a:pt x="4094061" y="1792843"/>
                </a:lnTo>
                <a:lnTo>
                  <a:pt x="4115118" y="1795852"/>
                </a:lnTo>
                <a:lnTo>
                  <a:pt x="4127150" y="1798860"/>
                </a:lnTo>
                <a:lnTo>
                  <a:pt x="4145199" y="1789835"/>
                </a:lnTo>
                <a:lnTo>
                  <a:pt x="4169264" y="1789835"/>
                </a:lnTo>
                <a:lnTo>
                  <a:pt x="4181297" y="1789835"/>
                </a:lnTo>
                <a:lnTo>
                  <a:pt x="4193329" y="1795852"/>
                </a:lnTo>
                <a:lnTo>
                  <a:pt x="4199346" y="1789835"/>
                </a:lnTo>
                <a:lnTo>
                  <a:pt x="4220402" y="1780811"/>
                </a:lnTo>
                <a:lnTo>
                  <a:pt x="4232435" y="1780811"/>
                </a:lnTo>
                <a:lnTo>
                  <a:pt x="4238451" y="1792843"/>
                </a:lnTo>
                <a:lnTo>
                  <a:pt x="4247476" y="1795852"/>
                </a:lnTo>
                <a:lnTo>
                  <a:pt x="4256500" y="1789835"/>
                </a:lnTo>
                <a:lnTo>
                  <a:pt x="4262516" y="1792843"/>
                </a:lnTo>
                <a:lnTo>
                  <a:pt x="4259508" y="1801868"/>
                </a:lnTo>
                <a:lnTo>
                  <a:pt x="4250484" y="1804876"/>
                </a:lnTo>
                <a:lnTo>
                  <a:pt x="4244467" y="1816908"/>
                </a:lnTo>
                <a:lnTo>
                  <a:pt x="4250484" y="1822925"/>
                </a:lnTo>
                <a:lnTo>
                  <a:pt x="4262516" y="1828941"/>
                </a:lnTo>
                <a:lnTo>
                  <a:pt x="4262516" y="1837965"/>
                </a:lnTo>
                <a:lnTo>
                  <a:pt x="4253492" y="1846990"/>
                </a:lnTo>
                <a:lnTo>
                  <a:pt x="4244467" y="1849998"/>
                </a:lnTo>
                <a:lnTo>
                  <a:pt x="4235443" y="1862030"/>
                </a:lnTo>
                <a:lnTo>
                  <a:pt x="4241459" y="1877071"/>
                </a:lnTo>
                <a:lnTo>
                  <a:pt x="4256500" y="1877071"/>
                </a:lnTo>
                <a:lnTo>
                  <a:pt x="4262516" y="1886095"/>
                </a:lnTo>
                <a:lnTo>
                  <a:pt x="4273045" y="1892112"/>
                </a:lnTo>
                <a:lnTo>
                  <a:pt x="4297110" y="1898128"/>
                </a:lnTo>
                <a:lnTo>
                  <a:pt x="4339224" y="1904144"/>
                </a:lnTo>
                <a:lnTo>
                  <a:pt x="4360281" y="1916177"/>
                </a:lnTo>
                <a:lnTo>
                  <a:pt x="4369305" y="1934225"/>
                </a:lnTo>
                <a:lnTo>
                  <a:pt x="4381338" y="1943250"/>
                </a:lnTo>
                <a:lnTo>
                  <a:pt x="4408411" y="1943250"/>
                </a:lnTo>
                <a:lnTo>
                  <a:pt x="4426460" y="1955282"/>
                </a:lnTo>
                <a:lnTo>
                  <a:pt x="4456541" y="1973331"/>
                </a:lnTo>
                <a:lnTo>
                  <a:pt x="4477598" y="1952274"/>
                </a:lnTo>
                <a:lnTo>
                  <a:pt x="4480606" y="1937233"/>
                </a:lnTo>
                <a:lnTo>
                  <a:pt x="4471582" y="1925201"/>
                </a:lnTo>
                <a:lnTo>
                  <a:pt x="4486622" y="1910160"/>
                </a:lnTo>
                <a:lnTo>
                  <a:pt x="4507679" y="1901136"/>
                </a:lnTo>
                <a:lnTo>
                  <a:pt x="4534752" y="1904144"/>
                </a:lnTo>
                <a:lnTo>
                  <a:pt x="4555809" y="1916177"/>
                </a:lnTo>
                <a:lnTo>
                  <a:pt x="4576866" y="1925201"/>
                </a:lnTo>
                <a:lnTo>
                  <a:pt x="4594915" y="1928209"/>
                </a:lnTo>
                <a:lnTo>
                  <a:pt x="4609955" y="1934225"/>
                </a:lnTo>
                <a:lnTo>
                  <a:pt x="4621988" y="1931217"/>
                </a:lnTo>
                <a:lnTo>
                  <a:pt x="4658085" y="1946258"/>
                </a:lnTo>
                <a:lnTo>
                  <a:pt x="4685159" y="1952274"/>
                </a:lnTo>
                <a:lnTo>
                  <a:pt x="4706215" y="1949266"/>
                </a:lnTo>
                <a:lnTo>
                  <a:pt x="4721256" y="1940242"/>
                </a:lnTo>
                <a:lnTo>
                  <a:pt x="4754345" y="1937233"/>
                </a:lnTo>
                <a:lnTo>
                  <a:pt x="4769386" y="1946258"/>
                </a:lnTo>
                <a:lnTo>
                  <a:pt x="4787435" y="1943250"/>
                </a:lnTo>
                <a:lnTo>
                  <a:pt x="4811500" y="1946258"/>
                </a:lnTo>
                <a:lnTo>
                  <a:pt x="4817516" y="1937233"/>
                </a:lnTo>
                <a:lnTo>
                  <a:pt x="4820524" y="1931217"/>
                </a:lnTo>
                <a:lnTo>
                  <a:pt x="4826541" y="1922193"/>
                </a:lnTo>
                <a:lnTo>
                  <a:pt x="4829549" y="1913168"/>
                </a:lnTo>
                <a:lnTo>
                  <a:pt x="4832557" y="1901136"/>
                </a:lnTo>
                <a:lnTo>
                  <a:pt x="4832557" y="1892112"/>
                </a:lnTo>
                <a:lnTo>
                  <a:pt x="4841581" y="1880079"/>
                </a:lnTo>
                <a:lnTo>
                  <a:pt x="4850606" y="1865038"/>
                </a:lnTo>
                <a:lnTo>
                  <a:pt x="4856622" y="1856014"/>
                </a:lnTo>
                <a:lnTo>
                  <a:pt x="4853614" y="1831949"/>
                </a:lnTo>
                <a:lnTo>
                  <a:pt x="4853614" y="1819917"/>
                </a:lnTo>
                <a:lnTo>
                  <a:pt x="4856622" y="1813900"/>
                </a:lnTo>
                <a:lnTo>
                  <a:pt x="4853614" y="1801868"/>
                </a:lnTo>
                <a:lnTo>
                  <a:pt x="4859630" y="1789835"/>
                </a:lnTo>
                <a:lnTo>
                  <a:pt x="4850606" y="1789835"/>
                </a:lnTo>
                <a:lnTo>
                  <a:pt x="4844589" y="1795852"/>
                </a:lnTo>
                <a:lnTo>
                  <a:pt x="4823532" y="1792843"/>
                </a:lnTo>
                <a:lnTo>
                  <a:pt x="4817516" y="1795852"/>
                </a:lnTo>
                <a:lnTo>
                  <a:pt x="4805484" y="1807884"/>
                </a:lnTo>
                <a:lnTo>
                  <a:pt x="4790443" y="1810892"/>
                </a:lnTo>
                <a:lnTo>
                  <a:pt x="4775402" y="1810892"/>
                </a:lnTo>
                <a:lnTo>
                  <a:pt x="4763370" y="1801868"/>
                </a:lnTo>
                <a:lnTo>
                  <a:pt x="4745321" y="1795852"/>
                </a:lnTo>
                <a:lnTo>
                  <a:pt x="4733289" y="1789835"/>
                </a:lnTo>
                <a:lnTo>
                  <a:pt x="4724264" y="1792843"/>
                </a:lnTo>
                <a:lnTo>
                  <a:pt x="4727272" y="1801868"/>
                </a:lnTo>
                <a:lnTo>
                  <a:pt x="4724264" y="1807884"/>
                </a:lnTo>
                <a:lnTo>
                  <a:pt x="4700199" y="1807884"/>
                </a:lnTo>
                <a:lnTo>
                  <a:pt x="4685159" y="1795852"/>
                </a:lnTo>
                <a:lnTo>
                  <a:pt x="4676134" y="1789835"/>
                </a:lnTo>
                <a:lnTo>
                  <a:pt x="4655077" y="1783819"/>
                </a:lnTo>
                <a:lnTo>
                  <a:pt x="4649061" y="1771787"/>
                </a:lnTo>
                <a:lnTo>
                  <a:pt x="4649061" y="1762762"/>
                </a:lnTo>
                <a:lnTo>
                  <a:pt x="4634020" y="1756746"/>
                </a:lnTo>
                <a:lnTo>
                  <a:pt x="4640037" y="1747722"/>
                </a:lnTo>
                <a:lnTo>
                  <a:pt x="4646053" y="1738697"/>
                </a:lnTo>
                <a:lnTo>
                  <a:pt x="4643045" y="1726665"/>
                </a:lnTo>
                <a:lnTo>
                  <a:pt x="4640037" y="1717640"/>
                </a:lnTo>
                <a:lnTo>
                  <a:pt x="4624996" y="1714632"/>
                </a:lnTo>
                <a:lnTo>
                  <a:pt x="4624996" y="1708616"/>
                </a:lnTo>
                <a:lnTo>
                  <a:pt x="4634020" y="1696583"/>
                </a:lnTo>
                <a:lnTo>
                  <a:pt x="4643045" y="1693575"/>
                </a:lnTo>
                <a:lnTo>
                  <a:pt x="4664102" y="1696583"/>
                </a:lnTo>
                <a:lnTo>
                  <a:pt x="4682150" y="1696583"/>
                </a:lnTo>
                <a:lnTo>
                  <a:pt x="4694183" y="1696583"/>
                </a:lnTo>
                <a:lnTo>
                  <a:pt x="4694183" y="1687559"/>
                </a:lnTo>
                <a:lnTo>
                  <a:pt x="4703207" y="1684551"/>
                </a:lnTo>
                <a:lnTo>
                  <a:pt x="4712232" y="1684551"/>
                </a:lnTo>
                <a:lnTo>
                  <a:pt x="4703207" y="1678535"/>
                </a:lnTo>
                <a:lnTo>
                  <a:pt x="4694183" y="1678535"/>
                </a:lnTo>
                <a:lnTo>
                  <a:pt x="4694183" y="1669510"/>
                </a:lnTo>
                <a:lnTo>
                  <a:pt x="4727272" y="1672518"/>
                </a:lnTo>
                <a:lnTo>
                  <a:pt x="4748329" y="1672518"/>
                </a:lnTo>
                <a:lnTo>
                  <a:pt x="4760362" y="1660486"/>
                </a:lnTo>
                <a:lnTo>
                  <a:pt x="4790443" y="1645445"/>
                </a:lnTo>
                <a:lnTo>
                  <a:pt x="4835565" y="1645445"/>
                </a:lnTo>
                <a:lnTo>
                  <a:pt x="4844589" y="1663494"/>
                </a:lnTo>
                <a:lnTo>
                  <a:pt x="4856622" y="1660486"/>
                </a:lnTo>
                <a:lnTo>
                  <a:pt x="4865646" y="1669510"/>
                </a:lnTo>
                <a:lnTo>
                  <a:pt x="4877679" y="1672518"/>
                </a:lnTo>
                <a:lnTo>
                  <a:pt x="4898736" y="1678535"/>
                </a:lnTo>
                <a:lnTo>
                  <a:pt x="4925809" y="1678535"/>
                </a:lnTo>
                <a:lnTo>
                  <a:pt x="4952882" y="1678535"/>
                </a:lnTo>
                <a:lnTo>
                  <a:pt x="4976947" y="1672518"/>
                </a:lnTo>
                <a:lnTo>
                  <a:pt x="4988979" y="1660486"/>
                </a:lnTo>
                <a:lnTo>
                  <a:pt x="4994996" y="1648453"/>
                </a:lnTo>
                <a:lnTo>
                  <a:pt x="4988979" y="1633413"/>
                </a:lnTo>
                <a:lnTo>
                  <a:pt x="4979955" y="1621380"/>
                </a:lnTo>
                <a:lnTo>
                  <a:pt x="4967922" y="1615364"/>
                </a:lnTo>
                <a:lnTo>
                  <a:pt x="4958898" y="1609348"/>
                </a:lnTo>
                <a:lnTo>
                  <a:pt x="4949874" y="1603331"/>
                </a:lnTo>
                <a:lnTo>
                  <a:pt x="4910768" y="1576258"/>
                </a:lnTo>
                <a:lnTo>
                  <a:pt x="4889711" y="1567234"/>
                </a:lnTo>
                <a:lnTo>
                  <a:pt x="4895727" y="1546177"/>
                </a:lnTo>
                <a:lnTo>
                  <a:pt x="4913776" y="1528128"/>
                </a:lnTo>
                <a:lnTo>
                  <a:pt x="4910768" y="1513088"/>
                </a:lnTo>
                <a:lnTo>
                  <a:pt x="4934833" y="1498047"/>
                </a:lnTo>
                <a:lnTo>
                  <a:pt x="4907760" y="1495039"/>
                </a:lnTo>
                <a:lnTo>
                  <a:pt x="4886703" y="1504063"/>
                </a:lnTo>
                <a:lnTo>
                  <a:pt x="4859630" y="1510080"/>
                </a:lnTo>
                <a:lnTo>
                  <a:pt x="4835565" y="1522112"/>
                </a:lnTo>
                <a:lnTo>
                  <a:pt x="4811500" y="1528128"/>
                </a:lnTo>
                <a:lnTo>
                  <a:pt x="4808492" y="1534145"/>
                </a:lnTo>
                <a:lnTo>
                  <a:pt x="4823532" y="1537153"/>
                </a:lnTo>
                <a:lnTo>
                  <a:pt x="4832557" y="1546177"/>
                </a:lnTo>
                <a:lnTo>
                  <a:pt x="4838573" y="1549185"/>
                </a:lnTo>
                <a:lnTo>
                  <a:pt x="4847597" y="1552193"/>
                </a:lnTo>
                <a:lnTo>
                  <a:pt x="4871662" y="1549185"/>
                </a:lnTo>
                <a:lnTo>
                  <a:pt x="4880687" y="1552193"/>
                </a:lnTo>
                <a:lnTo>
                  <a:pt x="4883695" y="1561218"/>
                </a:lnTo>
                <a:lnTo>
                  <a:pt x="4874671" y="1561218"/>
                </a:lnTo>
                <a:lnTo>
                  <a:pt x="4853614" y="1561218"/>
                </a:lnTo>
                <a:lnTo>
                  <a:pt x="4838573" y="1561218"/>
                </a:lnTo>
                <a:lnTo>
                  <a:pt x="4826541" y="1567234"/>
                </a:lnTo>
                <a:lnTo>
                  <a:pt x="4814508" y="1576258"/>
                </a:lnTo>
                <a:lnTo>
                  <a:pt x="4799467" y="1576258"/>
                </a:lnTo>
                <a:lnTo>
                  <a:pt x="4799467" y="1564226"/>
                </a:lnTo>
                <a:lnTo>
                  <a:pt x="4793451" y="1555201"/>
                </a:lnTo>
                <a:lnTo>
                  <a:pt x="4778410" y="1546177"/>
                </a:lnTo>
                <a:lnTo>
                  <a:pt x="4787435" y="1540161"/>
                </a:lnTo>
                <a:lnTo>
                  <a:pt x="4799467" y="1534145"/>
                </a:lnTo>
                <a:lnTo>
                  <a:pt x="4799467" y="1528128"/>
                </a:lnTo>
                <a:lnTo>
                  <a:pt x="4766378" y="1528128"/>
                </a:lnTo>
                <a:lnTo>
                  <a:pt x="4760362" y="1510080"/>
                </a:lnTo>
                <a:lnTo>
                  <a:pt x="4742313" y="1510080"/>
                </a:lnTo>
                <a:lnTo>
                  <a:pt x="4730280" y="1513088"/>
                </a:lnTo>
                <a:lnTo>
                  <a:pt x="4730280" y="1525120"/>
                </a:lnTo>
                <a:lnTo>
                  <a:pt x="4712232" y="1537153"/>
                </a:lnTo>
                <a:lnTo>
                  <a:pt x="4703207" y="1555201"/>
                </a:lnTo>
                <a:lnTo>
                  <a:pt x="4697191" y="1564226"/>
                </a:lnTo>
                <a:lnTo>
                  <a:pt x="4685159" y="1570242"/>
                </a:lnTo>
                <a:lnTo>
                  <a:pt x="4679142" y="1579266"/>
                </a:lnTo>
                <a:lnTo>
                  <a:pt x="4676134" y="1597315"/>
                </a:lnTo>
                <a:lnTo>
                  <a:pt x="4676134" y="1603331"/>
                </a:lnTo>
                <a:lnTo>
                  <a:pt x="4664102" y="1606340"/>
                </a:lnTo>
                <a:lnTo>
                  <a:pt x="4664102" y="1624388"/>
                </a:lnTo>
                <a:lnTo>
                  <a:pt x="4652069" y="1636421"/>
                </a:lnTo>
                <a:lnTo>
                  <a:pt x="4655077" y="1639429"/>
                </a:lnTo>
                <a:lnTo>
                  <a:pt x="4667110" y="1645445"/>
                </a:lnTo>
                <a:lnTo>
                  <a:pt x="4664102" y="1651462"/>
                </a:lnTo>
                <a:lnTo>
                  <a:pt x="4649061" y="1648453"/>
                </a:lnTo>
                <a:lnTo>
                  <a:pt x="4637029" y="1645445"/>
                </a:lnTo>
                <a:lnTo>
                  <a:pt x="4652069" y="1651462"/>
                </a:lnTo>
                <a:lnTo>
                  <a:pt x="4664102" y="1651462"/>
                </a:lnTo>
                <a:lnTo>
                  <a:pt x="4667110" y="1660486"/>
                </a:lnTo>
                <a:lnTo>
                  <a:pt x="4676134" y="1666502"/>
                </a:lnTo>
                <a:lnTo>
                  <a:pt x="4682150" y="1672518"/>
                </a:lnTo>
                <a:lnTo>
                  <a:pt x="4670118" y="1669510"/>
                </a:lnTo>
                <a:lnTo>
                  <a:pt x="4658085" y="1675527"/>
                </a:lnTo>
                <a:lnTo>
                  <a:pt x="4640037" y="1687559"/>
                </a:lnTo>
                <a:lnTo>
                  <a:pt x="4624996" y="1690567"/>
                </a:lnTo>
                <a:lnTo>
                  <a:pt x="4634020" y="1684551"/>
                </a:lnTo>
                <a:lnTo>
                  <a:pt x="4621988" y="1684551"/>
                </a:lnTo>
                <a:lnTo>
                  <a:pt x="4618980" y="1675527"/>
                </a:lnTo>
                <a:lnTo>
                  <a:pt x="4612963" y="1678535"/>
                </a:lnTo>
                <a:lnTo>
                  <a:pt x="4603939" y="1678535"/>
                </a:lnTo>
                <a:lnTo>
                  <a:pt x="4594915" y="1678535"/>
                </a:lnTo>
                <a:lnTo>
                  <a:pt x="4582882" y="1678535"/>
                </a:lnTo>
                <a:lnTo>
                  <a:pt x="4573858" y="1681543"/>
                </a:lnTo>
                <a:lnTo>
                  <a:pt x="4564833" y="1681543"/>
                </a:lnTo>
                <a:lnTo>
                  <a:pt x="4567842" y="1690567"/>
                </a:lnTo>
                <a:lnTo>
                  <a:pt x="4564833" y="1696583"/>
                </a:lnTo>
                <a:lnTo>
                  <a:pt x="4561825" y="1699592"/>
                </a:lnTo>
                <a:lnTo>
                  <a:pt x="4549793" y="1696583"/>
                </a:lnTo>
                <a:lnTo>
                  <a:pt x="4543777" y="1687559"/>
                </a:lnTo>
                <a:lnTo>
                  <a:pt x="4534752" y="1690567"/>
                </a:lnTo>
                <a:lnTo>
                  <a:pt x="4531744" y="1699592"/>
                </a:lnTo>
                <a:lnTo>
                  <a:pt x="4534752" y="1705608"/>
                </a:lnTo>
                <a:lnTo>
                  <a:pt x="4543777" y="1717640"/>
                </a:lnTo>
                <a:lnTo>
                  <a:pt x="4543777" y="1723657"/>
                </a:lnTo>
                <a:lnTo>
                  <a:pt x="4546785" y="1732681"/>
                </a:lnTo>
                <a:lnTo>
                  <a:pt x="4552801" y="1738697"/>
                </a:lnTo>
                <a:lnTo>
                  <a:pt x="4564833" y="1741705"/>
                </a:lnTo>
                <a:lnTo>
                  <a:pt x="4570850" y="1747722"/>
                </a:lnTo>
                <a:lnTo>
                  <a:pt x="4573858" y="1756746"/>
                </a:lnTo>
                <a:lnTo>
                  <a:pt x="4564833" y="1762762"/>
                </a:lnTo>
                <a:lnTo>
                  <a:pt x="4555809" y="1759754"/>
                </a:lnTo>
                <a:lnTo>
                  <a:pt x="4549793" y="1753738"/>
                </a:lnTo>
                <a:lnTo>
                  <a:pt x="4549793" y="1762762"/>
                </a:lnTo>
                <a:lnTo>
                  <a:pt x="4555809" y="1768778"/>
                </a:lnTo>
                <a:lnTo>
                  <a:pt x="4546785" y="1771787"/>
                </a:lnTo>
                <a:lnTo>
                  <a:pt x="4540768" y="1771787"/>
                </a:lnTo>
                <a:lnTo>
                  <a:pt x="4537760" y="1777803"/>
                </a:lnTo>
                <a:lnTo>
                  <a:pt x="4543777" y="1786827"/>
                </a:lnTo>
                <a:lnTo>
                  <a:pt x="4549793" y="1792843"/>
                </a:lnTo>
                <a:lnTo>
                  <a:pt x="4549793" y="1798860"/>
                </a:lnTo>
                <a:lnTo>
                  <a:pt x="4546785" y="1804876"/>
                </a:lnTo>
                <a:lnTo>
                  <a:pt x="4540768" y="1795852"/>
                </a:lnTo>
                <a:lnTo>
                  <a:pt x="4540768" y="1801868"/>
                </a:lnTo>
                <a:lnTo>
                  <a:pt x="4531744" y="1804876"/>
                </a:lnTo>
                <a:lnTo>
                  <a:pt x="4528736" y="1792843"/>
                </a:lnTo>
                <a:lnTo>
                  <a:pt x="4525728" y="1786827"/>
                </a:lnTo>
                <a:lnTo>
                  <a:pt x="4519712" y="1795852"/>
                </a:lnTo>
                <a:lnTo>
                  <a:pt x="4516703" y="1789835"/>
                </a:lnTo>
                <a:lnTo>
                  <a:pt x="4516703" y="1780811"/>
                </a:lnTo>
                <a:lnTo>
                  <a:pt x="4507679" y="1774795"/>
                </a:lnTo>
                <a:lnTo>
                  <a:pt x="4507679" y="1762762"/>
                </a:lnTo>
                <a:lnTo>
                  <a:pt x="4513695" y="1756746"/>
                </a:lnTo>
                <a:lnTo>
                  <a:pt x="4522720" y="1756746"/>
                </a:lnTo>
                <a:lnTo>
                  <a:pt x="4534752" y="1759754"/>
                </a:lnTo>
                <a:lnTo>
                  <a:pt x="4543777" y="1759754"/>
                </a:lnTo>
                <a:lnTo>
                  <a:pt x="4546785" y="1753738"/>
                </a:lnTo>
                <a:lnTo>
                  <a:pt x="4540768" y="1750730"/>
                </a:lnTo>
                <a:lnTo>
                  <a:pt x="4525728" y="1747722"/>
                </a:lnTo>
                <a:lnTo>
                  <a:pt x="4516703" y="1744713"/>
                </a:lnTo>
                <a:lnTo>
                  <a:pt x="4504671" y="1747722"/>
                </a:lnTo>
                <a:lnTo>
                  <a:pt x="4498655" y="1744713"/>
                </a:lnTo>
                <a:lnTo>
                  <a:pt x="4498655" y="1735689"/>
                </a:lnTo>
                <a:lnTo>
                  <a:pt x="4507679" y="1729673"/>
                </a:lnTo>
                <a:lnTo>
                  <a:pt x="4501663" y="1726665"/>
                </a:lnTo>
                <a:lnTo>
                  <a:pt x="4492638" y="1726665"/>
                </a:lnTo>
                <a:lnTo>
                  <a:pt x="4483614" y="1720648"/>
                </a:lnTo>
                <a:lnTo>
                  <a:pt x="4477598" y="1714632"/>
                </a:lnTo>
                <a:lnTo>
                  <a:pt x="4462557" y="1690567"/>
                </a:lnTo>
                <a:lnTo>
                  <a:pt x="4465565" y="1672518"/>
                </a:lnTo>
                <a:lnTo>
                  <a:pt x="4462557" y="1657478"/>
                </a:lnTo>
                <a:lnTo>
                  <a:pt x="4459549" y="1648453"/>
                </a:lnTo>
                <a:lnTo>
                  <a:pt x="4462557" y="1636421"/>
                </a:lnTo>
                <a:lnTo>
                  <a:pt x="4459549" y="1645445"/>
                </a:lnTo>
                <a:lnTo>
                  <a:pt x="4447517" y="1636421"/>
                </a:lnTo>
                <a:lnTo>
                  <a:pt x="4438492" y="1630405"/>
                </a:lnTo>
                <a:lnTo>
                  <a:pt x="4426460" y="1621380"/>
                </a:lnTo>
                <a:lnTo>
                  <a:pt x="4414427" y="1612356"/>
                </a:lnTo>
                <a:lnTo>
                  <a:pt x="4399386" y="1600323"/>
                </a:lnTo>
                <a:lnTo>
                  <a:pt x="4390362" y="1594307"/>
                </a:lnTo>
                <a:lnTo>
                  <a:pt x="4405403" y="1606340"/>
                </a:lnTo>
                <a:lnTo>
                  <a:pt x="4414427" y="1612356"/>
                </a:lnTo>
                <a:lnTo>
                  <a:pt x="4411419" y="1621380"/>
                </a:lnTo>
                <a:lnTo>
                  <a:pt x="4393370" y="1606340"/>
                </a:lnTo>
                <a:lnTo>
                  <a:pt x="4375321" y="1594307"/>
                </a:lnTo>
                <a:lnTo>
                  <a:pt x="4363289" y="1582275"/>
                </a:lnTo>
                <a:lnTo>
                  <a:pt x="4357273" y="1570242"/>
                </a:lnTo>
                <a:lnTo>
                  <a:pt x="4354265" y="1558210"/>
                </a:lnTo>
                <a:lnTo>
                  <a:pt x="4345240" y="1558210"/>
                </a:lnTo>
                <a:lnTo>
                  <a:pt x="4333208" y="1564226"/>
                </a:lnTo>
                <a:lnTo>
                  <a:pt x="4321175" y="1558210"/>
                </a:lnTo>
                <a:lnTo>
                  <a:pt x="4321175" y="1546177"/>
                </a:lnTo>
                <a:lnTo>
                  <a:pt x="4327191" y="1540161"/>
                </a:lnTo>
                <a:lnTo>
                  <a:pt x="4333208" y="1543169"/>
                </a:lnTo>
                <a:lnTo>
                  <a:pt x="4342232" y="1543169"/>
                </a:lnTo>
                <a:lnTo>
                  <a:pt x="4327191" y="1540161"/>
                </a:lnTo>
                <a:lnTo>
                  <a:pt x="4312151" y="1534145"/>
                </a:lnTo>
                <a:lnTo>
                  <a:pt x="4303126" y="1537153"/>
                </a:lnTo>
                <a:lnTo>
                  <a:pt x="4285078" y="1546177"/>
                </a:lnTo>
                <a:lnTo>
                  <a:pt x="4285078" y="1561218"/>
                </a:lnTo>
                <a:lnTo>
                  <a:pt x="4285078" y="1576258"/>
                </a:lnTo>
                <a:lnTo>
                  <a:pt x="4297110" y="1588291"/>
                </a:lnTo>
                <a:lnTo>
                  <a:pt x="4312151" y="1597315"/>
                </a:lnTo>
                <a:lnTo>
                  <a:pt x="4327191" y="1606340"/>
                </a:lnTo>
                <a:lnTo>
                  <a:pt x="4330200" y="1624388"/>
                </a:lnTo>
                <a:lnTo>
                  <a:pt x="4339224" y="1639429"/>
                </a:lnTo>
                <a:lnTo>
                  <a:pt x="4354265" y="1651462"/>
                </a:lnTo>
                <a:lnTo>
                  <a:pt x="4378330" y="1651462"/>
                </a:lnTo>
                <a:lnTo>
                  <a:pt x="4384346" y="1657478"/>
                </a:lnTo>
                <a:lnTo>
                  <a:pt x="4378330" y="1660486"/>
                </a:lnTo>
                <a:lnTo>
                  <a:pt x="4387354" y="1669510"/>
                </a:lnTo>
                <a:lnTo>
                  <a:pt x="4402395" y="1675527"/>
                </a:lnTo>
                <a:lnTo>
                  <a:pt x="4423451" y="1684551"/>
                </a:lnTo>
                <a:lnTo>
                  <a:pt x="4435484" y="1696583"/>
                </a:lnTo>
                <a:lnTo>
                  <a:pt x="4441500" y="1705608"/>
                </a:lnTo>
                <a:lnTo>
                  <a:pt x="4432476" y="1711624"/>
                </a:lnTo>
                <a:lnTo>
                  <a:pt x="4423451" y="1702600"/>
                </a:lnTo>
                <a:lnTo>
                  <a:pt x="4411419" y="1693575"/>
                </a:lnTo>
                <a:lnTo>
                  <a:pt x="4399386" y="1696583"/>
                </a:lnTo>
                <a:lnTo>
                  <a:pt x="4393370" y="1708616"/>
                </a:lnTo>
                <a:lnTo>
                  <a:pt x="4402395" y="1720648"/>
                </a:lnTo>
                <a:lnTo>
                  <a:pt x="4408411" y="1726665"/>
                </a:lnTo>
                <a:lnTo>
                  <a:pt x="4411419" y="1732681"/>
                </a:lnTo>
                <a:lnTo>
                  <a:pt x="4399386" y="1735689"/>
                </a:lnTo>
                <a:lnTo>
                  <a:pt x="4396378" y="1744713"/>
                </a:lnTo>
                <a:lnTo>
                  <a:pt x="4387354" y="1756746"/>
                </a:lnTo>
                <a:lnTo>
                  <a:pt x="4378330" y="1762762"/>
                </a:lnTo>
                <a:lnTo>
                  <a:pt x="4372313" y="1753738"/>
                </a:lnTo>
                <a:lnTo>
                  <a:pt x="4375321" y="1741705"/>
                </a:lnTo>
                <a:lnTo>
                  <a:pt x="4381338" y="1720648"/>
                </a:lnTo>
                <a:lnTo>
                  <a:pt x="4375321" y="1702600"/>
                </a:lnTo>
                <a:lnTo>
                  <a:pt x="4357273" y="1696583"/>
                </a:lnTo>
                <a:lnTo>
                  <a:pt x="4354265" y="1687559"/>
                </a:lnTo>
                <a:lnTo>
                  <a:pt x="4339224" y="1687559"/>
                </a:lnTo>
                <a:lnTo>
                  <a:pt x="4324183" y="1666502"/>
                </a:lnTo>
                <a:lnTo>
                  <a:pt x="4303126" y="1666502"/>
                </a:lnTo>
                <a:lnTo>
                  <a:pt x="4285078" y="1642437"/>
                </a:lnTo>
                <a:lnTo>
                  <a:pt x="4273045" y="1636421"/>
                </a:lnTo>
                <a:lnTo>
                  <a:pt x="4244467" y="1624388"/>
                </a:lnTo>
                <a:lnTo>
                  <a:pt x="4241459" y="1600323"/>
                </a:lnTo>
                <a:lnTo>
                  <a:pt x="4238451" y="1588291"/>
                </a:lnTo>
                <a:lnTo>
                  <a:pt x="4220402" y="1582275"/>
                </a:lnTo>
                <a:lnTo>
                  <a:pt x="4199346" y="1576258"/>
                </a:lnTo>
                <a:lnTo>
                  <a:pt x="4190321" y="1585283"/>
                </a:lnTo>
                <a:lnTo>
                  <a:pt x="4187313" y="1594307"/>
                </a:lnTo>
                <a:lnTo>
                  <a:pt x="4175280" y="1597315"/>
                </a:lnTo>
                <a:lnTo>
                  <a:pt x="4163248" y="1600323"/>
                </a:lnTo>
                <a:lnTo>
                  <a:pt x="4157232" y="1612356"/>
                </a:lnTo>
                <a:lnTo>
                  <a:pt x="4142191" y="1618372"/>
                </a:lnTo>
                <a:lnTo>
                  <a:pt x="4124142" y="1609348"/>
                </a:lnTo>
                <a:lnTo>
                  <a:pt x="4109102" y="1606340"/>
                </a:lnTo>
                <a:lnTo>
                  <a:pt x="4091053" y="1603331"/>
                </a:lnTo>
                <a:lnTo>
                  <a:pt x="4076012" y="1609348"/>
                </a:lnTo>
                <a:lnTo>
                  <a:pt x="4066988" y="1618372"/>
                </a:lnTo>
                <a:lnTo>
                  <a:pt x="4066988" y="1633413"/>
                </a:lnTo>
                <a:lnTo>
                  <a:pt x="4069996" y="1639429"/>
                </a:lnTo>
                <a:lnTo>
                  <a:pt x="4066988" y="1654470"/>
                </a:lnTo>
                <a:lnTo>
                  <a:pt x="4057963" y="1660486"/>
                </a:lnTo>
                <a:lnTo>
                  <a:pt x="4042923" y="1669510"/>
                </a:lnTo>
                <a:lnTo>
                  <a:pt x="4024874" y="1669510"/>
                </a:lnTo>
                <a:lnTo>
                  <a:pt x="4015850" y="1684551"/>
                </a:lnTo>
                <a:lnTo>
                  <a:pt x="4000809" y="1699592"/>
                </a:lnTo>
                <a:lnTo>
                  <a:pt x="3991785" y="1711624"/>
                </a:lnTo>
                <a:lnTo>
                  <a:pt x="3988777" y="1726665"/>
                </a:lnTo>
                <a:lnTo>
                  <a:pt x="3994793" y="1741705"/>
                </a:lnTo>
                <a:lnTo>
                  <a:pt x="3985768" y="1750730"/>
                </a:lnTo>
                <a:lnTo>
                  <a:pt x="3973736" y="1768778"/>
                </a:lnTo>
                <a:lnTo>
                  <a:pt x="3958695" y="1771787"/>
                </a:lnTo>
                <a:lnTo>
                  <a:pt x="3949671" y="1786827"/>
                </a:lnTo>
                <a:lnTo>
                  <a:pt x="3928614" y="1795852"/>
                </a:lnTo>
                <a:lnTo>
                  <a:pt x="3904549" y="1795852"/>
                </a:lnTo>
                <a:lnTo>
                  <a:pt x="3886500" y="1798860"/>
                </a:lnTo>
                <a:lnTo>
                  <a:pt x="3868451" y="1807884"/>
                </a:lnTo>
                <a:lnTo>
                  <a:pt x="3859427" y="1810892"/>
                </a:lnTo>
                <a:lnTo>
                  <a:pt x="3844386" y="1801868"/>
                </a:lnTo>
                <a:lnTo>
                  <a:pt x="3841378" y="1789835"/>
                </a:lnTo>
                <a:lnTo>
                  <a:pt x="3832354" y="1783819"/>
                </a:lnTo>
                <a:lnTo>
                  <a:pt x="3823330" y="1783819"/>
                </a:lnTo>
                <a:lnTo>
                  <a:pt x="3805281" y="1783819"/>
                </a:lnTo>
                <a:lnTo>
                  <a:pt x="3787232" y="1783819"/>
                </a:lnTo>
                <a:lnTo>
                  <a:pt x="3787232" y="1771787"/>
                </a:lnTo>
                <a:lnTo>
                  <a:pt x="3787232" y="1747722"/>
                </a:lnTo>
                <a:lnTo>
                  <a:pt x="3781216" y="1744713"/>
                </a:lnTo>
                <a:lnTo>
                  <a:pt x="3769183" y="1729673"/>
                </a:lnTo>
                <a:lnTo>
                  <a:pt x="3781216" y="1714632"/>
                </a:lnTo>
                <a:lnTo>
                  <a:pt x="3784224" y="1699592"/>
                </a:lnTo>
                <a:lnTo>
                  <a:pt x="3790240" y="1678535"/>
                </a:lnTo>
                <a:lnTo>
                  <a:pt x="3787232" y="1660486"/>
                </a:lnTo>
                <a:lnTo>
                  <a:pt x="3790240" y="1639429"/>
                </a:lnTo>
                <a:lnTo>
                  <a:pt x="3784224" y="1630405"/>
                </a:lnTo>
                <a:lnTo>
                  <a:pt x="3775200" y="1615364"/>
                </a:lnTo>
                <a:lnTo>
                  <a:pt x="3781216" y="1609348"/>
                </a:lnTo>
                <a:lnTo>
                  <a:pt x="3799265" y="1603331"/>
                </a:lnTo>
                <a:lnTo>
                  <a:pt x="3811297" y="1597315"/>
                </a:lnTo>
                <a:lnTo>
                  <a:pt x="3844386" y="1600323"/>
                </a:lnTo>
                <a:lnTo>
                  <a:pt x="3874468" y="1603331"/>
                </a:lnTo>
                <a:lnTo>
                  <a:pt x="3892516" y="1609348"/>
                </a:lnTo>
                <a:lnTo>
                  <a:pt x="3919590" y="1606340"/>
                </a:lnTo>
                <a:lnTo>
                  <a:pt x="3946663" y="1609348"/>
                </a:lnTo>
                <a:lnTo>
                  <a:pt x="3958695" y="1609348"/>
                </a:lnTo>
                <a:lnTo>
                  <a:pt x="3958695" y="1591299"/>
                </a:lnTo>
                <a:lnTo>
                  <a:pt x="3967720" y="1567234"/>
                </a:lnTo>
                <a:lnTo>
                  <a:pt x="3967720" y="1549185"/>
                </a:lnTo>
                <a:lnTo>
                  <a:pt x="3979752" y="1549185"/>
                </a:lnTo>
                <a:lnTo>
                  <a:pt x="3967720" y="1522112"/>
                </a:lnTo>
                <a:lnTo>
                  <a:pt x="3949671" y="1510080"/>
                </a:lnTo>
                <a:lnTo>
                  <a:pt x="3946663" y="1498047"/>
                </a:lnTo>
                <a:lnTo>
                  <a:pt x="3937638" y="1489023"/>
                </a:lnTo>
                <a:lnTo>
                  <a:pt x="3922598" y="1479998"/>
                </a:lnTo>
                <a:lnTo>
                  <a:pt x="3910565" y="1473982"/>
                </a:lnTo>
                <a:lnTo>
                  <a:pt x="3892516" y="1473982"/>
                </a:lnTo>
                <a:lnTo>
                  <a:pt x="3883492" y="1464958"/>
                </a:lnTo>
                <a:lnTo>
                  <a:pt x="3886500" y="1452925"/>
                </a:lnTo>
                <a:lnTo>
                  <a:pt x="3895525" y="1449917"/>
                </a:lnTo>
                <a:lnTo>
                  <a:pt x="3910565" y="1446909"/>
                </a:lnTo>
                <a:lnTo>
                  <a:pt x="3922598" y="1446909"/>
                </a:lnTo>
                <a:lnTo>
                  <a:pt x="3931622" y="1455933"/>
                </a:lnTo>
                <a:lnTo>
                  <a:pt x="3943655" y="1449917"/>
                </a:lnTo>
                <a:lnTo>
                  <a:pt x="3955687" y="1452925"/>
                </a:lnTo>
                <a:lnTo>
                  <a:pt x="3964712" y="1443901"/>
                </a:lnTo>
                <a:lnTo>
                  <a:pt x="3958695" y="1428860"/>
                </a:lnTo>
                <a:lnTo>
                  <a:pt x="3955687" y="1419836"/>
                </a:lnTo>
                <a:lnTo>
                  <a:pt x="3964712" y="1419836"/>
                </a:lnTo>
                <a:lnTo>
                  <a:pt x="3976744" y="1428860"/>
                </a:lnTo>
                <a:lnTo>
                  <a:pt x="3997801" y="1425852"/>
                </a:lnTo>
                <a:lnTo>
                  <a:pt x="4009833" y="1416828"/>
                </a:lnTo>
                <a:lnTo>
                  <a:pt x="4027882" y="1407803"/>
                </a:lnTo>
                <a:lnTo>
                  <a:pt x="4042923" y="1401787"/>
                </a:lnTo>
                <a:lnTo>
                  <a:pt x="4042923" y="1380730"/>
                </a:lnTo>
                <a:lnTo>
                  <a:pt x="4057963" y="1374714"/>
                </a:lnTo>
                <a:lnTo>
                  <a:pt x="4076012" y="1368698"/>
                </a:lnTo>
                <a:lnTo>
                  <a:pt x="4091053" y="1356665"/>
                </a:lnTo>
                <a:lnTo>
                  <a:pt x="4100077" y="1344633"/>
                </a:lnTo>
                <a:lnTo>
                  <a:pt x="4100077" y="1329592"/>
                </a:lnTo>
                <a:lnTo>
                  <a:pt x="4103085" y="1320568"/>
                </a:lnTo>
                <a:lnTo>
                  <a:pt x="4115118" y="1314551"/>
                </a:lnTo>
                <a:lnTo>
                  <a:pt x="4121134" y="1323576"/>
                </a:lnTo>
                <a:lnTo>
                  <a:pt x="4124142" y="1332600"/>
                </a:lnTo>
                <a:lnTo>
                  <a:pt x="4133167" y="1326584"/>
                </a:lnTo>
                <a:lnTo>
                  <a:pt x="4127150" y="1308535"/>
                </a:lnTo>
                <a:lnTo>
                  <a:pt x="4139183" y="1299511"/>
                </a:lnTo>
                <a:lnTo>
                  <a:pt x="4157232" y="1296503"/>
                </a:lnTo>
                <a:lnTo>
                  <a:pt x="4169264" y="1293494"/>
                </a:lnTo>
                <a:lnTo>
                  <a:pt x="4181297" y="1293494"/>
                </a:lnTo>
                <a:lnTo>
                  <a:pt x="4196337" y="1299511"/>
                </a:lnTo>
                <a:lnTo>
                  <a:pt x="4202354" y="1290486"/>
                </a:lnTo>
                <a:lnTo>
                  <a:pt x="4214386" y="1284470"/>
                </a:lnTo>
                <a:lnTo>
                  <a:pt x="4211378" y="1275446"/>
                </a:lnTo>
                <a:lnTo>
                  <a:pt x="4208370" y="1263413"/>
                </a:lnTo>
                <a:lnTo>
                  <a:pt x="4211378" y="1254389"/>
                </a:lnTo>
                <a:lnTo>
                  <a:pt x="4202354" y="1242356"/>
                </a:lnTo>
                <a:lnTo>
                  <a:pt x="4196337" y="1230324"/>
                </a:lnTo>
                <a:lnTo>
                  <a:pt x="4190321" y="1212275"/>
                </a:lnTo>
                <a:lnTo>
                  <a:pt x="4190321" y="1191218"/>
                </a:lnTo>
                <a:lnTo>
                  <a:pt x="4202354" y="1179186"/>
                </a:lnTo>
                <a:lnTo>
                  <a:pt x="4211378" y="1188210"/>
                </a:lnTo>
                <a:lnTo>
                  <a:pt x="4223411" y="1179186"/>
                </a:lnTo>
                <a:lnTo>
                  <a:pt x="4229427" y="1170161"/>
                </a:lnTo>
                <a:lnTo>
                  <a:pt x="4241459" y="1161137"/>
                </a:lnTo>
                <a:lnTo>
                  <a:pt x="4247476" y="1167153"/>
                </a:lnTo>
                <a:lnTo>
                  <a:pt x="4244467" y="1179186"/>
                </a:lnTo>
                <a:lnTo>
                  <a:pt x="4238451" y="1185202"/>
                </a:lnTo>
                <a:lnTo>
                  <a:pt x="4241459" y="1194226"/>
                </a:lnTo>
                <a:lnTo>
                  <a:pt x="4253492" y="1200243"/>
                </a:lnTo>
                <a:lnTo>
                  <a:pt x="4253492" y="1209267"/>
                </a:lnTo>
                <a:lnTo>
                  <a:pt x="4238451" y="1212275"/>
                </a:lnTo>
                <a:lnTo>
                  <a:pt x="4226419" y="1218291"/>
                </a:lnTo>
                <a:lnTo>
                  <a:pt x="4223411" y="1227316"/>
                </a:lnTo>
                <a:lnTo>
                  <a:pt x="4220402" y="1239348"/>
                </a:lnTo>
                <a:lnTo>
                  <a:pt x="4226419" y="1251381"/>
                </a:lnTo>
                <a:lnTo>
                  <a:pt x="4235443" y="1260405"/>
                </a:lnTo>
                <a:lnTo>
                  <a:pt x="4238451" y="1269429"/>
                </a:lnTo>
                <a:lnTo>
                  <a:pt x="4253492" y="1275446"/>
                </a:lnTo>
                <a:lnTo>
                  <a:pt x="4262516" y="1281462"/>
                </a:lnTo>
                <a:lnTo>
                  <a:pt x="4276053" y="1284470"/>
                </a:lnTo>
                <a:lnTo>
                  <a:pt x="4285078" y="1275446"/>
                </a:lnTo>
                <a:lnTo>
                  <a:pt x="4306135" y="1269429"/>
                </a:lnTo>
                <a:lnTo>
                  <a:pt x="4318167" y="1266421"/>
                </a:lnTo>
                <a:lnTo>
                  <a:pt x="4321175" y="1275446"/>
                </a:lnTo>
                <a:lnTo>
                  <a:pt x="4339224" y="1287478"/>
                </a:lnTo>
                <a:lnTo>
                  <a:pt x="4363289" y="1281462"/>
                </a:lnTo>
                <a:lnTo>
                  <a:pt x="4387354" y="1272438"/>
                </a:lnTo>
                <a:lnTo>
                  <a:pt x="4411419" y="1257397"/>
                </a:lnTo>
                <a:lnTo>
                  <a:pt x="4438492" y="1257397"/>
                </a:lnTo>
                <a:lnTo>
                  <a:pt x="4444508" y="1269429"/>
                </a:lnTo>
                <a:lnTo>
                  <a:pt x="4471582" y="1269429"/>
                </a:lnTo>
                <a:lnTo>
                  <a:pt x="4498613" y="1269429"/>
                </a:lnTo>
                <a:lnTo>
                  <a:pt x="4500112" y="1268189"/>
                </a:lnTo>
                <a:lnTo>
                  <a:pt x="4471582" y="1269429"/>
                </a:lnTo>
                <a:lnTo>
                  <a:pt x="4465565" y="1257397"/>
                </a:lnTo>
                <a:lnTo>
                  <a:pt x="4474590" y="1257397"/>
                </a:lnTo>
                <a:lnTo>
                  <a:pt x="4477598" y="1248373"/>
                </a:lnTo>
                <a:lnTo>
                  <a:pt x="4501663" y="1251381"/>
                </a:lnTo>
                <a:lnTo>
                  <a:pt x="4509737" y="1240615"/>
                </a:lnTo>
                <a:lnTo>
                  <a:pt x="4504671" y="1239348"/>
                </a:lnTo>
                <a:lnTo>
                  <a:pt x="4498655" y="1206259"/>
                </a:lnTo>
                <a:lnTo>
                  <a:pt x="4498655" y="1191218"/>
                </a:lnTo>
                <a:lnTo>
                  <a:pt x="4510687" y="1176178"/>
                </a:lnTo>
                <a:lnTo>
                  <a:pt x="4519712" y="1161137"/>
                </a:lnTo>
                <a:lnTo>
                  <a:pt x="4537760" y="1164145"/>
                </a:lnTo>
                <a:lnTo>
                  <a:pt x="4552801" y="1173169"/>
                </a:lnTo>
                <a:lnTo>
                  <a:pt x="4567842" y="1182194"/>
                </a:lnTo>
                <a:lnTo>
                  <a:pt x="4579874" y="1173169"/>
                </a:lnTo>
                <a:lnTo>
                  <a:pt x="4582882" y="1158129"/>
                </a:lnTo>
                <a:lnTo>
                  <a:pt x="4582882" y="1146096"/>
                </a:lnTo>
                <a:lnTo>
                  <a:pt x="4579874" y="1137072"/>
                </a:lnTo>
                <a:lnTo>
                  <a:pt x="4567842" y="1137072"/>
                </a:lnTo>
                <a:lnTo>
                  <a:pt x="4558817" y="1122031"/>
                </a:lnTo>
                <a:lnTo>
                  <a:pt x="4561825" y="1103983"/>
                </a:lnTo>
                <a:lnTo>
                  <a:pt x="4585890" y="1097966"/>
                </a:lnTo>
                <a:lnTo>
                  <a:pt x="4618980" y="1091950"/>
                </a:lnTo>
                <a:lnTo>
                  <a:pt x="4640037" y="1100974"/>
                </a:lnTo>
                <a:lnTo>
                  <a:pt x="4664102" y="1097966"/>
                </a:lnTo>
                <a:lnTo>
                  <a:pt x="4691175" y="1076909"/>
                </a:lnTo>
                <a:lnTo>
                  <a:pt x="4712232" y="1073901"/>
                </a:lnTo>
                <a:lnTo>
                  <a:pt x="4685159" y="1061869"/>
                </a:lnTo>
                <a:lnTo>
                  <a:pt x="4671051" y="1044941"/>
                </a:lnTo>
                <a:lnTo>
                  <a:pt x="4652069" y="1058861"/>
                </a:lnTo>
                <a:lnTo>
                  <a:pt x="4624996" y="1058861"/>
                </a:lnTo>
                <a:lnTo>
                  <a:pt x="4588898" y="1070893"/>
                </a:lnTo>
                <a:lnTo>
                  <a:pt x="4552801" y="1076909"/>
                </a:lnTo>
                <a:lnTo>
                  <a:pt x="4507679" y="1052844"/>
                </a:lnTo>
                <a:lnTo>
                  <a:pt x="4510687" y="1022763"/>
                </a:lnTo>
                <a:lnTo>
                  <a:pt x="4501663" y="989674"/>
                </a:lnTo>
                <a:lnTo>
                  <a:pt x="4507679" y="965609"/>
                </a:lnTo>
                <a:lnTo>
                  <a:pt x="4525728" y="956584"/>
                </a:lnTo>
                <a:lnTo>
                  <a:pt x="4534752" y="938536"/>
                </a:lnTo>
                <a:lnTo>
                  <a:pt x="4588898" y="896422"/>
                </a:lnTo>
                <a:lnTo>
                  <a:pt x="4600931" y="893414"/>
                </a:lnTo>
                <a:lnTo>
                  <a:pt x="4597923" y="869349"/>
                </a:lnTo>
                <a:lnTo>
                  <a:pt x="4573858" y="857316"/>
                </a:lnTo>
                <a:lnTo>
                  <a:pt x="4546785" y="860324"/>
                </a:lnTo>
                <a:lnTo>
                  <a:pt x="4531744" y="863332"/>
                </a:lnTo>
                <a:lnTo>
                  <a:pt x="4510687" y="878373"/>
                </a:lnTo>
                <a:lnTo>
                  <a:pt x="4501663" y="899430"/>
                </a:lnTo>
                <a:lnTo>
                  <a:pt x="4507679" y="914471"/>
                </a:lnTo>
                <a:lnTo>
                  <a:pt x="4489630" y="935527"/>
                </a:lnTo>
                <a:lnTo>
                  <a:pt x="4465565" y="953576"/>
                </a:lnTo>
                <a:lnTo>
                  <a:pt x="4441500" y="956584"/>
                </a:lnTo>
                <a:lnTo>
                  <a:pt x="4426460" y="977641"/>
                </a:lnTo>
                <a:lnTo>
                  <a:pt x="4414427" y="995690"/>
                </a:lnTo>
                <a:lnTo>
                  <a:pt x="4408411" y="1019755"/>
                </a:lnTo>
                <a:lnTo>
                  <a:pt x="4411419" y="1052844"/>
                </a:lnTo>
                <a:lnTo>
                  <a:pt x="4432476" y="1061869"/>
                </a:lnTo>
                <a:lnTo>
                  <a:pt x="4447517" y="1082926"/>
                </a:lnTo>
                <a:lnTo>
                  <a:pt x="4444508" y="1100974"/>
                </a:lnTo>
                <a:lnTo>
                  <a:pt x="4426460" y="1113007"/>
                </a:lnTo>
                <a:lnTo>
                  <a:pt x="4399386" y="1128048"/>
                </a:lnTo>
                <a:lnTo>
                  <a:pt x="4396378" y="1146096"/>
                </a:lnTo>
                <a:lnTo>
                  <a:pt x="4396378" y="1167153"/>
                </a:lnTo>
                <a:lnTo>
                  <a:pt x="4390362" y="1185202"/>
                </a:lnTo>
                <a:lnTo>
                  <a:pt x="4381338" y="1203251"/>
                </a:lnTo>
                <a:lnTo>
                  <a:pt x="4363289" y="1212275"/>
                </a:lnTo>
                <a:lnTo>
                  <a:pt x="4342232" y="1215283"/>
                </a:lnTo>
                <a:lnTo>
                  <a:pt x="4336216" y="1233332"/>
                </a:lnTo>
                <a:lnTo>
                  <a:pt x="4315159" y="1236340"/>
                </a:lnTo>
                <a:lnTo>
                  <a:pt x="4309143" y="1215283"/>
                </a:lnTo>
                <a:lnTo>
                  <a:pt x="4303126" y="1203251"/>
                </a:lnTo>
                <a:lnTo>
                  <a:pt x="4303126" y="1191218"/>
                </a:lnTo>
                <a:lnTo>
                  <a:pt x="4285078" y="1164145"/>
                </a:lnTo>
                <a:lnTo>
                  <a:pt x="4276053" y="1140080"/>
                </a:lnTo>
                <a:lnTo>
                  <a:pt x="4259508" y="1109999"/>
                </a:lnTo>
                <a:lnTo>
                  <a:pt x="4253492" y="1103983"/>
                </a:lnTo>
                <a:lnTo>
                  <a:pt x="4247476" y="1088942"/>
                </a:lnTo>
                <a:lnTo>
                  <a:pt x="4238451" y="1106991"/>
                </a:lnTo>
                <a:lnTo>
                  <a:pt x="4226419" y="1113007"/>
                </a:lnTo>
                <a:lnTo>
                  <a:pt x="4208370" y="1131056"/>
                </a:lnTo>
                <a:lnTo>
                  <a:pt x="4178289" y="1146096"/>
                </a:lnTo>
                <a:lnTo>
                  <a:pt x="4151215" y="1140080"/>
                </a:lnTo>
                <a:lnTo>
                  <a:pt x="4133167" y="1125039"/>
                </a:lnTo>
                <a:lnTo>
                  <a:pt x="4130159" y="1113007"/>
                </a:lnTo>
                <a:lnTo>
                  <a:pt x="4142191" y="1097966"/>
                </a:lnTo>
                <a:lnTo>
                  <a:pt x="4139183" y="1091950"/>
                </a:lnTo>
                <a:lnTo>
                  <a:pt x="4124142" y="1094958"/>
                </a:lnTo>
                <a:lnTo>
                  <a:pt x="4121134" y="1082926"/>
                </a:lnTo>
                <a:lnTo>
                  <a:pt x="4142191" y="1067885"/>
                </a:lnTo>
                <a:lnTo>
                  <a:pt x="4127150" y="1058861"/>
                </a:lnTo>
                <a:lnTo>
                  <a:pt x="4121134" y="1046828"/>
                </a:lnTo>
                <a:lnTo>
                  <a:pt x="4115118" y="1013739"/>
                </a:lnTo>
                <a:lnTo>
                  <a:pt x="4121134" y="998698"/>
                </a:lnTo>
                <a:lnTo>
                  <a:pt x="4154224" y="983657"/>
                </a:lnTo>
                <a:lnTo>
                  <a:pt x="4178289" y="977641"/>
                </a:lnTo>
                <a:lnTo>
                  <a:pt x="4199346" y="968617"/>
                </a:lnTo>
                <a:lnTo>
                  <a:pt x="4208370" y="950568"/>
                </a:lnTo>
                <a:lnTo>
                  <a:pt x="4220402" y="950568"/>
                </a:lnTo>
                <a:lnTo>
                  <a:pt x="4241459" y="953576"/>
                </a:lnTo>
                <a:lnTo>
                  <a:pt x="4262516" y="941544"/>
                </a:lnTo>
                <a:lnTo>
                  <a:pt x="4256500" y="929511"/>
                </a:lnTo>
                <a:lnTo>
                  <a:pt x="4241459" y="944552"/>
                </a:lnTo>
                <a:lnTo>
                  <a:pt x="4226419" y="941544"/>
                </a:lnTo>
                <a:lnTo>
                  <a:pt x="4253492" y="914471"/>
                </a:lnTo>
                <a:lnTo>
                  <a:pt x="4270037" y="905446"/>
                </a:lnTo>
                <a:lnTo>
                  <a:pt x="4285078" y="884389"/>
                </a:lnTo>
                <a:lnTo>
                  <a:pt x="4306135" y="848292"/>
                </a:lnTo>
                <a:lnTo>
                  <a:pt x="4321175" y="839267"/>
                </a:lnTo>
                <a:lnTo>
                  <a:pt x="4321175" y="821219"/>
                </a:lnTo>
                <a:lnTo>
                  <a:pt x="4351256" y="797154"/>
                </a:lnTo>
                <a:lnTo>
                  <a:pt x="4366297" y="788129"/>
                </a:lnTo>
                <a:lnTo>
                  <a:pt x="4378330" y="767072"/>
                </a:lnTo>
                <a:lnTo>
                  <a:pt x="4390362" y="767072"/>
                </a:lnTo>
                <a:lnTo>
                  <a:pt x="4393370" y="746015"/>
                </a:lnTo>
                <a:lnTo>
                  <a:pt x="4378330" y="755040"/>
                </a:lnTo>
                <a:lnTo>
                  <a:pt x="4360281" y="755040"/>
                </a:lnTo>
                <a:lnTo>
                  <a:pt x="4357273" y="746015"/>
                </a:lnTo>
                <a:lnTo>
                  <a:pt x="4363289" y="730975"/>
                </a:lnTo>
                <a:lnTo>
                  <a:pt x="4378330" y="721950"/>
                </a:lnTo>
                <a:lnTo>
                  <a:pt x="4390362" y="733983"/>
                </a:lnTo>
                <a:lnTo>
                  <a:pt x="4417435" y="739999"/>
                </a:lnTo>
                <a:lnTo>
                  <a:pt x="4420443" y="727967"/>
                </a:lnTo>
                <a:lnTo>
                  <a:pt x="4405403" y="718942"/>
                </a:lnTo>
                <a:lnTo>
                  <a:pt x="4414427" y="703902"/>
                </a:lnTo>
                <a:lnTo>
                  <a:pt x="4441500" y="709918"/>
                </a:lnTo>
                <a:lnTo>
                  <a:pt x="4453533" y="682845"/>
                </a:lnTo>
                <a:lnTo>
                  <a:pt x="4471582" y="682845"/>
                </a:lnTo>
                <a:lnTo>
                  <a:pt x="4480606" y="697885"/>
                </a:lnTo>
                <a:lnTo>
                  <a:pt x="4501663" y="685853"/>
                </a:lnTo>
                <a:lnTo>
                  <a:pt x="4516703" y="694877"/>
                </a:lnTo>
                <a:lnTo>
                  <a:pt x="4525728" y="676829"/>
                </a:lnTo>
                <a:lnTo>
                  <a:pt x="4543777" y="673820"/>
                </a:lnTo>
                <a:lnTo>
                  <a:pt x="4543777" y="688861"/>
                </a:lnTo>
                <a:lnTo>
                  <a:pt x="4552801" y="691869"/>
                </a:lnTo>
                <a:lnTo>
                  <a:pt x="4558817" y="661788"/>
                </a:lnTo>
                <a:lnTo>
                  <a:pt x="4579874" y="661788"/>
                </a:lnTo>
                <a:lnTo>
                  <a:pt x="4609955" y="637723"/>
                </a:lnTo>
                <a:lnTo>
                  <a:pt x="4621988" y="643739"/>
                </a:lnTo>
                <a:lnTo>
                  <a:pt x="4594915" y="670812"/>
                </a:lnTo>
                <a:lnTo>
                  <a:pt x="4594915" y="685853"/>
                </a:lnTo>
                <a:lnTo>
                  <a:pt x="4631012" y="652764"/>
                </a:lnTo>
                <a:lnTo>
                  <a:pt x="4631012" y="670812"/>
                </a:lnTo>
                <a:lnTo>
                  <a:pt x="4655077" y="643739"/>
                </a:lnTo>
                <a:lnTo>
                  <a:pt x="4676134" y="646747"/>
                </a:lnTo>
                <a:lnTo>
                  <a:pt x="4670118" y="667804"/>
                </a:lnTo>
                <a:lnTo>
                  <a:pt x="4697191" y="652764"/>
                </a:lnTo>
                <a:lnTo>
                  <a:pt x="4733289" y="667804"/>
                </a:lnTo>
                <a:lnTo>
                  <a:pt x="4718248" y="685853"/>
                </a:lnTo>
                <a:lnTo>
                  <a:pt x="4688167" y="682845"/>
                </a:lnTo>
                <a:lnTo>
                  <a:pt x="4712232" y="703902"/>
                </a:lnTo>
                <a:lnTo>
                  <a:pt x="4745321" y="697885"/>
                </a:lnTo>
                <a:lnTo>
                  <a:pt x="4772394" y="697885"/>
                </a:lnTo>
                <a:lnTo>
                  <a:pt x="4781419" y="712926"/>
                </a:lnTo>
                <a:lnTo>
                  <a:pt x="4796459" y="718942"/>
                </a:lnTo>
                <a:lnTo>
                  <a:pt x="4853614" y="721950"/>
                </a:lnTo>
                <a:lnTo>
                  <a:pt x="4895727" y="743007"/>
                </a:lnTo>
                <a:lnTo>
                  <a:pt x="4934833" y="767072"/>
                </a:lnTo>
                <a:lnTo>
                  <a:pt x="4979955" y="791137"/>
                </a:lnTo>
                <a:lnTo>
                  <a:pt x="4982963" y="818210"/>
                </a:lnTo>
                <a:lnTo>
                  <a:pt x="4955890" y="842276"/>
                </a:lnTo>
                <a:lnTo>
                  <a:pt x="4910768" y="854308"/>
                </a:lnTo>
                <a:lnTo>
                  <a:pt x="4871662" y="839267"/>
                </a:lnTo>
                <a:lnTo>
                  <a:pt x="4826541" y="830243"/>
                </a:lnTo>
                <a:lnTo>
                  <a:pt x="4793451" y="818210"/>
                </a:lnTo>
                <a:lnTo>
                  <a:pt x="4766378" y="806178"/>
                </a:lnTo>
                <a:lnTo>
                  <a:pt x="4787435" y="833251"/>
                </a:lnTo>
                <a:lnTo>
                  <a:pt x="4811500" y="845284"/>
                </a:lnTo>
                <a:lnTo>
                  <a:pt x="4823532" y="854308"/>
                </a:lnTo>
                <a:lnTo>
                  <a:pt x="4826541" y="872357"/>
                </a:lnTo>
                <a:lnTo>
                  <a:pt x="4835565" y="911462"/>
                </a:lnTo>
                <a:lnTo>
                  <a:pt x="4850606" y="914471"/>
                </a:lnTo>
                <a:lnTo>
                  <a:pt x="4874671" y="935527"/>
                </a:lnTo>
                <a:lnTo>
                  <a:pt x="4904752" y="935527"/>
                </a:lnTo>
                <a:lnTo>
                  <a:pt x="4907760" y="920487"/>
                </a:lnTo>
                <a:lnTo>
                  <a:pt x="4889711" y="914471"/>
                </a:lnTo>
                <a:lnTo>
                  <a:pt x="4874671" y="896422"/>
                </a:lnTo>
                <a:lnTo>
                  <a:pt x="4886703" y="881381"/>
                </a:lnTo>
                <a:lnTo>
                  <a:pt x="4904752" y="896422"/>
                </a:lnTo>
                <a:lnTo>
                  <a:pt x="4922801" y="902438"/>
                </a:lnTo>
                <a:lnTo>
                  <a:pt x="4961906" y="911462"/>
                </a:lnTo>
                <a:lnTo>
                  <a:pt x="4961906" y="896422"/>
                </a:lnTo>
                <a:lnTo>
                  <a:pt x="4946866" y="878373"/>
                </a:lnTo>
                <a:lnTo>
                  <a:pt x="4964914" y="860324"/>
                </a:lnTo>
                <a:lnTo>
                  <a:pt x="4991987" y="845284"/>
                </a:lnTo>
                <a:lnTo>
                  <a:pt x="5007028" y="833251"/>
                </a:lnTo>
                <a:lnTo>
                  <a:pt x="5049142" y="845284"/>
                </a:lnTo>
                <a:lnTo>
                  <a:pt x="5058166" y="809186"/>
                </a:lnTo>
                <a:lnTo>
                  <a:pt x="5046134" y="797154"/>
                </a:lnTo>
                <a:lnTo>
                  <a:pt x="5052150" y="764064"/>
                </a:lnTo>
                <a:lnTo>
                  <a:pt x="5040118" y="752032"/>
                </a:lnTo>
                <a:lnTo>
                  <a:pt x="5091256" y="749024"/>
                </a:lnTo>
                <a:lnTo>
                  <a:pt x="5109304" y="770080"/>
                </a:lnTo>
                <a:lnTo>
                  <a:pt x="5109304" y="782113"/>
                </a:lnTo>
                <a:lnTo>
                  <a:pt x="5085239" y="782113"/>
                </a:lnTo>
                <a:lnTo>
                  <a:pt x="5070199" y="797154"/>
                </a:lnTo>
                <a:lnTo>
                  <a:pt x="5094264" y="818210"/>
                </a:lnTo>
                <a:lnTo>
                  <a:pt x="5130361" y="821219"/>
                </a:lnTo>
                <a:lnTo>
                  <a:pt x="5145402" y="785121"/>
                </a:lnTo>
                <a:lnTo>
                  <a:pt x="5232638" y="752032"/>
                </a:lnTo>
                <a:lnTo>
                  <a:pt x="5247678" y="755040"/>
                </a:lnTo>
                <a:lnTo>
                  <a:pt x="5265727" y="736991"/>
                </a:lnTo>
                <a:lnTo>
                  <a:pt x="5283776" y="730975"/>
                </a:lnTo>
                <a:lnTo>
                  <a:pt x="5277760" y="758048"/>
                </a:lnTo>
                <a:lnTo>
                  <a:pt x="5307841" y="758048"/>
                </a:lnTo>
                <a:lnTo>
                  <a:pt x="5313857" y="746015"/>
                </a:lnTo>
                <a:lnTo>
                  <a:pt x="5368003" y="749024"/>
                </a:lnTo>
                <a:lnTo>
                  <a:pt x="5404101" y="727967"/>
                </a:lnTo>
                <a:lnTo>
                  <a:pt x="5410117" y="743007"/>
                </a:lnTo>
                <a:lnTo>
                  <a:pt x="5407109" y="755040"/>
                </a:lnTo>
                <a:lnTo>
                  <a:pt x="5422150" y="755040"/>
                </a:lnTo>
                <a:lnTo>
                  <a:pt x="5428166" y="743007"/>
                </a:lnTo>
                <a:lnTo>
                  <a:pt x="5452231" y="727967"/>
                </a:lnTo>
                <a:lnTo>
                  <a:pt x="5434182" y="703902"/>
                </a:lnTo>
                <a:lnTo>
                  <a:pt x="5401093" y="691869"/>
                </a:lnTo>
                <a:lnTo>
                  <a:pt x="5401093" y="670812"/>
                </a:lnTo>
                <a:lnTo>
                  <a:pt x="5413125" y="667804"/>
                </a:lnTo>
                <a:lnTo>
                  <a:pt x="5443207" y="694877"/>
                </a:lnTo>
                <a:lnTo>
                  <a:pt x="5491337" y="697885"/>
                </a:lnTo>
                <a:lnTo>
                  <a:pt x="5542475" y="715934"/>
                </a:lnTo>
                <a:lnTo>
                  <a:pt x="5584589" y="733983"/>
                </a:lnTo>
                <a:lnTo>
                  <a:pt x="5629710" y="758048"/>
                </a:lnTo>
                <a:lnTo>
                  <a:pt x="5641743" y="736991"/>
                </a:lnTo>
                <a:lnTo>
                  <a:pt x="5620686" y="715934"/>
                </a:lnTo>
                <a:lnTo>
                  <a:pt x="5593613" y="700894"/>
                </a:lnTo>
                <a:lnTo>
                  <a:pt x="5593613" y="685853"/>
                </a:lnTo>
                <a:lnTo>
                  <a:pt x="5605645" y="655772"/>
                </a:lnTo>
                <a:lnTo>
                  <a:pt x="5590605" y="646747"/>
                </a:lnTo>
                <a:lnTo>
                  <a:pt x="5593613" y="637723"/>
                </a:lnTo>
                <a:lnTo>
                  <a:pt x="5629710" y="610650"/>
                </a:lnTo>
                <a:lnTo>
                  <a:pt x="5653775" y="562520"/>
                </a:lnTo>
                <a:lnTo>
                  <a:pt x="5728979" y="568536"/>
                </a:lnTo>
                <a:lnTo>
                  <a:pt x="5734995" y="577560"/>
                </a:lnTo>
                <a:lnTo>
                  <a:pt x="5728979" y="604634"/>
                </a:lnTo>
                <a:lnTo>
                  <a:pt x="5713938" y="628699"/>
                </a:lnTo>
                <a:lnTo>
                  <a:pt x="5728979" y="640731"/>
                </a:lnTo>
                <a:lnTo>
                  <a:pt x="5734995" y="667804"/>
                </a:lnTo>
                <a:lnTo>
                  <a:pt x="5728979" y="733983"/>
                </a:lnTo>
                <a:lnTo>
                  <a:pt x="5753044" y="752032"/>
                </a:lnTo>
                <a:lnTo>
                  <a:pt x="5741011" y="779105"/>
                </a:lnTo>
                <a:lnTo>
                  <a:pt x="5698897" y="815202"/>
                </a:lnTo>
                <a:lnTo>
                  <a:pt x="5677840" y="824227"/>
                </a:lnTo>
                <a:lnTo>
                  <a:pt x="5653775" y="818210"/>
                </a:lnTo>
                <a:lnTo>
                  <a:pt x="5641743" y="824227"/>
                </a:lnTo>
                <a:lnTo>
                  <a:pt x="5659792" y="836259"/>
                </a:lnTo>
                <a:lnTo>
                  <a:pt x="5686865" y="842276"/>
                </a:lnTo>
                <a:lnTo>
                  <a:pt x="5713938" y="845284"/>
                </a:lnTo>
                <a:lnTo>
                  <a:pt x="5744019" y="821219"/>
                </a:lnTo>
                <a:lnTo>
                  <a:pt x="5786133" y="779105"/>
                </a:lnTo>
                <a:lnTo>
                  <a:pt x="5774101" y="755040"/>
                </a:lnTo>
                <a:lnTo>
                  <a:pt x="5789141" y="730975"/>
                </a:lnTo>
                <a:lnTo>
                  <a:pt x="5822231" y="736991"/>
                </a:lnTo>
                <a:lnTo>
                  <a:pt x="5837271" y="752032"/>
                </a:lnTo>
                <a:lnTo>
                  <a:pt x="5843287" y="776097"/>
                </a:lnTo>
                <a:lnTo>
                  <a:pt x="5864344" y="758048"/>
                </a:lnTo>
                <a:lnTo>
                  <a:pt x="5852312" y="733983"/>
                </a:lnTo>
                <a:lnTo>
                  <a:pt x="5822231" y="724959"/>
                </a:lnTo>
                <a:lnTo>
                  <a:pt x="5759060" y="721950"/>
                </a:lnTo>
                <a:lnTo>
                  <a:pt x="5759060" y="691869"/>
                </a:lnTo>
                <a:lnTo>
                  <a:pt x="5771092" y="661788"/>
                </a:lnTo>
                <a:lnTo>
                  <a:pt x="5756052" y="637723"/>
                </a:lnTo>
                <a:lnTo>
                  <a:pt x="5747027" y="619674"/>
                </a:lnTo>
                <a:lnTo>
                  <a:pt x="5765076" y="601625"/>
                </a:lnTo>
                <a:lnTo>
                  <a:pt x="5786133" y="592601"/>
                </a:lnTo>
                <a:lnTo>
                  <a:pt x="5789141" y="568536"/>
                </a:lnTo>
                <a:lnTo>
                  <a:pt x="5801174" y="568536"/>
                </a:lnTo>
                <a:lnTo>
                  <a:pt x="5804182" y="595609"/>
                </a:lnTo>
                <a:lnTo>
                  <a:pt x="5795157" y="616666"/>
                </a:lnTo>
                <a:lnTo>
                  <a:pt x="5801174" y="631707"/>
                </a:lnTo>
                <a:lnTo>
                  <a:pt x="5825239" y="637723"/>
                </a:lnTo>
                <a:lnTo>
                  <a:pt x="5861336" y="646747"/>
                </a:lnTo>
                <a:lnTo>
                  <a:pt x="5879385" y="646747"/>
                </a:lnTo>
                <a:lnTo>
                  <a:pt x="5858328" y="631707"/>
                </a:lnTo>
                <a:lnTo>
                  <a:pt x="5828247" y="622682"/>
                </a:lnTo>
                <a:lnTo>
                  <a:pt x="5816214" y="604634"/>
                </a:lnTo>
                <a:lnTo>
                  <a:pt x="5834263" y="598617"/>
                </a:lnTo>
                <a:lnTo>
                  <a:pt x="5864344" y="604634"/>
                </a:lnTo>
                <a:lnTo>
                  <a:pt x="5843287" y="580569"/>
                </a:lnTo>
                <a:lnTo>
                  <a:pt x="5852312" y="574552"/>
                </a:lnTo>
                <a:lnTo>
                  <a:pt x="5903450" y="589593"/>
                </a:lnTo>
                <a:lnTo>
                  <a:pt x="5933531" y="613658"/>
                </a:lnTo>
                <a:lnTo>
                  <a:pt x="5975645" y="613658"/>
                </a:lnTo>
                <a:lnTo>
                  <a:pt x="5954588" y="592601"/>
                </a:lnTo>
                <a:lnTo>
                  <a:pt x="5927515" y="571544"/>
                </a:lnTo>
                <a:lnTo>
                  <a:pt x="5918491" y="538455"/>
                </a:lnTo>
                <a:lnTo>
                  <a:pt x="5936539" y="526422"/>
                </a:lnTo>
                <a:lnTo>
                  <a:pt x="6005726" y="523414"/>
                </a:lnTo>
                <a:lnTo>
                  <a:pt x="6074913" y="511382"/>
                </a:lnTo>
                <a:lnTo>
                  <a:pt x="6056864" y="478292"/>
                </a:lnTo>
                <a:lnTo>
                  <a:pt x="6114019" y="451219"/>
                </a:lnTo>
                <a:lnTo>
                  <a:pt x="6240360" y="409105"/>
                </a:lnTo>
                <a:lnTo>
                  <a:pt x="6294506" y="403089"/>
                </a:lnTo>
                <a:lnTo>
                  <a:pt x="6345645" y="409105"/>
                </a:lnTo>
                <a:lnTo>
                  <a:pt x="6420848" y="385040"/>
                </a:lnTo>
                <a:lnTo>
                  <a:pt x="6414832" y="360975"/>
                </a:lnTo>
                <a:close/>
                <a:moveTo>
                  <a:pt x="1314552" y="309837"/>
                </a:moveTo>
                <a:lnTo>
                  <a:pt x="1341625" y="309837"/>
                </a:lnTo>
                <a:lnTo>
                  <a:pt x="1374714" y="309837"/>
                </a:lnTo>
                <a:lnTo>
                  <a:pt x="1377722" y="318861"/>
                </a:lnTo>
                <a:lnTo>
                  <a:pt x="1359673" y="321870"/>
                </a:lnTo>
                <a:lnTo>
                  <a:pt x="1353657" y="327886"/>
                </a:lnTo>
                <a:lnTo>
                  <a:pt x="1368698" y="327886"/>
                </a:lnTo>
                <a:lnTo>
                  <a:pt x="1368698" y="336910"/>
                </a:lnTo>
                <a:lnTo>
                  <a:pt x="1359673" y="345935"/>
                </a:lnTo>
                <a:lnTo>
                  <a:pt x="1341625" y="345935"/>
                </a:lnTo>
                <a:lnTo>
                  <a:pt x="1326584" y="345935"/>
                </a:lnTo>
                <a:lnTo>
                  <a:pt x="1317560" y="348943"/>
                </a:lnTo>
                <a:lnTo>
                  <a:pt x="1299511" y="339918"/>
                </a:lnTo>
                <a:lnTo>
                  <a:pt x="1293495" y="318861"/>
                </a:lnTo>
                <a:close/>
                <a:moveTo>
                  <a:pt x="1263413" y="309837"/>
                </a:moveTo>
                <a:lnTo>
                  <a:pt x="1275446" y="312845"/>
                </a:lnTo>
                <a:lnTo>
                  <a:pt x="1284470" y="321870"/>
                </a:lnTo>
                <a:lnTo>
                  <a:pt x="1281462" y="327886"/>
                </a:lnTo>
                <a:lnTo>
                  <a:pt x="1266422" y="330894"/>
                </a:lnTo>
                <a:lnTo>
                  <a:pt x="1254389" y="321870"/>
                </a:lnTo>
                <a:lnTo>
                  <a:pt x="1251381" y="312845"/>
                </a:lnTo>
                <a:close/>
                <a:moveTo>
                  <a:pt x="4537760" y="303821"/>
                </a:moveTo>
                <a:lnTo>
                  <a:pt x="4549793" y="303821"/>
                </a:lnTo>
                <a:lnTo>
                  <a:pt x="4555809" y="315853"/>
                </a:lnTo>
                <a:lnTo>
                  <a:pt x="4564833" y="321870"/>
                </a:lnTo>
                <a:lnTo>
                  <a:pt x="4579874" y="321870"/>
                </a:lnTo>
                <a:lnTo>
                  <a:pt x="4570850" y="333902"/>
                </a:lnTo>
                <a:lnTo>
                  <a:pt x="4549793" y="345935"/>
                </a:lnTo>
                <a:lnTo>
                  <a:pt x="4531744" y="351951"/>
                </a:lnTo>
                <a:lnTo>
                  <a:pt x="4531744" y="333902"/>
                </a:lnTo>
                <a:lnTo>
                  <a:pt x="4519712" y="333902"/>
                </a:lnTo>
                <a:lnTo>
                  <a:pt x="4507679" y="336910"/>
                </a:lnTo>
                <a:lnTo>
                  <a:pt x="4498655" y="345935"/>
                </a:lnTo>
                <a:lnTo>
                  <a:pt x="4492638" y="333902"/>
                </a:lnTo>
                <a:lnTo>
                  <a:pt x="4501663" y="324878"/>
                </a:lnTo>
                <a:lnTo>
                  <a:pt x="4507679" y="315853"/>
                </a:lnTo>
                <a:lnTo>
                  <a:pt x="4513695" y="309837"/>
                </a:lnTo>
                <a:close/>
                <a:moveTo>
                  <a:pt x="1356665" y="273740"/>
                </a:moveTo>
                <a:lnTo>
                  <a:pt x="1377722" y="276748"/>
                </a:lnTo>
                <a:lnTo>
                  <a:pt x="1389755" y="285772"/>
                </a:lnTo>
                <a:lnTo>
                  <a:pt x="1386747" y="294796"/>
                </a:lnTo>
                <a:lnTo>
                  <a:pt x="1371706" y="297805"/>
                </a:lnTo>
                <a:lnTo>
                  <a:pt x="1344633" y="297805"/>
                </a:lnTo>
                <a:lnTo>
                  <a:pt x="1314552" y="300813"/>
                </a:lnTo>
                <a:lnTo>
                  <a:pt x="1293495" y="300813"/>
                </a:lnTo>
                <a:lnTo>
                  <a:pt x="1305527" y="291788"/>
                </a:lnTo>
                <a:lnTo>
                  <a:pt x="1329592" y="282764"/>
                </a:lnTo>
                <a:close/>
                <a:moveTo>
                  <a:pt x="1657478" y="270731"/>
                </a:moveTo>
                <a:lnTo>
                  <a:pt x="1684551" y="276748"/>
                </a:lnTo>
                <a:lnTo>
                  <a:pt x="1705608" y="285772"/>
                </a:lnTo>
                <a:lnTo>
                  <a:pt x="1723657" y="291788"/>
                </a:lnTo>
                <a:lnTo>
                  <a:pt x="1732681" y="300813"/>
                </a:lnTo>
                <a:lnTo>
                  <a:pt x="1723657" y="315853"/>
                </a:lnTo>
                <a:lnTo>
                  <a:pt x="1705608" y="318861"/>
                </a:lnTo>
                <a:lnTo>
                  <a:pt x="1681543" y="318861"/>
                </a:lnTo>
                <a:lnTo>
                  <a:pt x="1675527" y="303821"/>
                </a:lnTo>
                <a:lnTo>
                  <a:pt x="1660486" y="297805"/>
                </a:lnTo>
                <a:lnTo>
                  <a:pt x="1651462" y="288780"/>
                </a:lnTo>
                <a:lnTo>
                  <a:pt x="1651462" y="276748"/>
                </a:lnTo>
                <a:close/>
                <a:moveTo>
                  <a:pt x="6453937" y="240650"/>
                </a:moveTo>
                <a:lnTo>
                  <a:pt x="6447921" y="261707"/>
                </a:lnTo>
                <a:lnTo>
                  <a:pt x="6471986" y="249675"/>
                </a:lnTo>
                <a:lnTo>
                  <a:pt x="6490035" y="264715"/>
                </a:lnTo>
                <a:lnTo>
                  <a:pt x="6511092" y="273740"/>
                </a:lnTo>
                <a:lnTo>
                  <a:pt x="6508084" y="288780"/>
                </a:lnTo>
                <a:lnTo>
                  <a:pt x="6496051" y="300813"/>
                </a:lnTo>
                <a:lnTo>
                  <a:pt x="6453937" y="300813"/>
                </a:lnTo>
                <a:lnTo>
                  <a:pt x="6405807" y="303821"/>
                </a:lnTo>
                <a:lnTo>
                  <a:pt x="6396783" y="312845"/>
                </a:lnTo>
                <a:lnTo>
                  <a:pt x="6378734" y="318861"/>
                </a:lnTo>
                <a:lnTo>
                  <a:pt x="6366702" y="312845"/>
                </a:lnTo>
                <a:lnTo>
                  <a:pt x="6390767" y="285772"/>
                </a:lnTo>
                <a:lnTo>
                  <a:pt x="6408815" y="261707"/>
                </a:lnTo>
                <a:lnTo>
                  <a:pt x="6426864" y="243658"/>
                </a:lnTo>
                <a:close/>
                <a:moveTo>
                  <a:pt x="1504064" y="240650"/>
                </a:moveTo>
                <a:lnTo>
                  <a:pt x="1537153" y="243658"/>
                </a:lnTo>
                <a:lnTo>
                  <a:pt x="1540161" y="255691"/>
                </a:lnTo>
                <a:lnTo>
                  <a:pt x="1543169" y="270731"/>
                </a:lnTo>
                <a:lnTo>
                  <a:pt x="1552194" y="255691"/>
                </a:lnTo>
                <a:lnTo>
                  <a:pt x="1573250" y="258699"/>
                </a:lnTo>
                <a:lnTo>
                  <a:pt x="1582275" y="267723"/>
                </a:lnTo>
                <a:lnTo>
                  <a:pt x="1597316" y="270731"/>
                </a:lnTo>
                <a:lnTo>
                  <a:pt x="1612356" y="282764"/>
                </a:lnTo>
                <a:lnTo>
                  <a:pt x="1618372" y="297805"/>
                </a:lnTo>
                <a:lnTo>
                  <a:pt x="1636421" y="312845"/>
                </a:lnTo>
                <a:lnTo>
                  <a:pt x="1624389" y="324878"/>
                </a:lnTo>
                <a:lnTo>
                  <a:pt x="1600324" y="324878"/>
                </a:lnTo>
                <a:lnTo>
                  <a:pt x="1588291" y="309837"/>
                </a:lnTo>
                <a:lnTo>
                  <a:pt x="1576259" y="300813"/>
                </a:lnTo>
                <a:lnTo>
                  <a:pt x="1552194" y="297805"/>
                </a:lnTo>
                <a:lnTo>
                  <a:pt x="1528129" y="300813"/>
                </a:lnTo>
                <a:lnTo>
                  <a:pt x="1507072" y="303821"/>
                </a:lnTo>
                <a:lnTo>
                  <a:pt x="1489023" y="300813"/>
                </a:lnTo>
                <a:lnTo>
                  <a:pt x="1492031" y="285772"/>
                </a:lnTo>
                <a:lnTo>
                  <a:pt x="1504064" y="282764"/>
                </a:lnTo>
                <a:lnTo>
                  <a:pt x="1525120" y="285772"/>
                </a:lnTo>
                <a:lnTo>
                  <a:pt x="1528129" y="282764"/>
                </a:lnTo>
                <a:lnTo>
                  <a:pt x="1516096" y="270731"/>
                </a:lnTo>
                <a:lnTo>
                  <a:pt x="1501055" y="264715"/>
                </a:lnTo>
                <a:lnTo>
                  <a:pt x="1476990" y="258699"/>
                </a:lnTo>
                <a:lnTo>
                  <a:pt x="1476990" y="243658"/>
                </a:lnTo>
                <a:close/>
                <a:moveTo>
                  <a:pt x="4384346" y="207561"/>
                </a:moveTo>
                <a:lnTo>
                  <a:pt x="4399386" y="213577"/>
                </a:lnTo>
                <a:lnTo>
                  <a:pt x="4417435" y="219593"/>
                </a:lnTo>
                <a:lnTo>
                  <a:pt x="4411419" y="237642"/>
                </a:lnTo>
                <a:lnTo>
                  <a:pt x="4423451" y="240650"/>
                </a:lnTo>
                <a:lnTo>
                  <a:pt x="4429468" y="231626"/>
                </a:lnTo>
                <a:lnTo>
                  <a:pt x="4447517" y="240650"/>
                </a:lnTo>
                <a:lnTo>
                  <a:pt x="4447517" y="252683"/>
                </a:lnTo>
                <a:lnTo>
                  <a:pt x="4483614" y="261707"/>
                </a:lnTo>
                <a:lnTo>
                  <a:pt x="4507679" y="273740"/>
                </a:lnTo>
                <a:lnTo>
                  <a:pt x="4495647" y="279756"/>
                </a:lnTo>
                <a:lnTo>
                  <a:pt x="4462557" y="285772"/>
                </a:lnTo>
                <a:lnTo>
                  <a:pt x="4441500" y="297805"/>
                </a:lnTo>
                <a:lnTo>
                  <a:pt x="4435484" y="309837"/>
                </a:lnTo>
                <a:lnTo>
                  <a:pt x="4432476" y="333902"/>
                </a:lnTo>
                <a:lnTo>
                  <a:pt x="4417435" y="339918"/>
                </a:lnTo>
                <a:lnTo>
                  <a:pt x="4408411" y="360975"/>
                </a:lnTo>
                <a:lnTo>
                  <a:pt x="4396378" y="388048"/>
                </a:lnTo>
                <a:lnTo>
                  <a:pt x="4378330" y="379024"/>
                </a:lnTo>
                <a:lnTo>
                  <a:pt x="4378330" y="360975"/>
                </a:lnTo>
                <a:lnTo>
                  <a:pt x="4357273" y="363983"/>
                </a:lnTo>
                <a:lnTo>
                  <a:pt x="4345240" y="354959"/>
                </a:lnTo>
                <a:lnTo>
                  <a:pt x="4324183" y="345935"/>
                </a:lnTo>
                <a:lnTo>
                  <a:pt x="4339224" y="333902"/>
                </a:lnTo>
                <a:lnTo>
                  <a:pt x="4381338" y="339918"/>
                </a:lnTo>
                <a:lnTo>
                  <a:pt x="4363289" y="327886"/>
                </a:lnTo>
                <a:lnTo>
                  <a:pt x="4345240" y="321870"/>
                </a:lnTo>
                <a:lnTo>
                  <a:pt x="4321175" y="324878"/>
                </a:lnTo>
                <a:lnTo>
                  <a:pt x="4321175" y="309837"/>
                </a:lnTo>
                <a:lnTo>
                  <a:pt x="4339224" y="303821"/>
                </a:lnTo>
                <a:lnTo>
                  <a:pt x="4360281" y="297805"/>
                </a:lnTo>
                <a:lnTo>
                  <a:pt x="4384346" y="297805"/>
                </a:lnTo>
                <a:lnTo>
                  <a:pt x="4402395" y="291788"/>
                </a:lnTo>
                <a:lnTo>
                  <a:pt x="4390362" y="279756"/>
                </a:lnTo>
                <a:lnTo>
                  <a:pt x="4381338" y="285772"/>
                </a:lnTo>
                <a:lnTo>
                  <a:pt x="4363289" y="285772"/>
                </a:lnTo>
                <a:lnTo>
                  <a:pt x="4363289" y="273740"/>
                </a:lnTo>
                <a:lnTo>
                  <a:pt x="4354265" y="270731"/>
                </a:lnTo>
                <a:lnTo>
                  <a:pt x="4348248" y="279756"/>
                </a:lnTo>
                <a:lnTo>
                  <a:pt x="4339224" y="279756"/>
                </a:lnTo>
                <a:lnTo>
                  <a:pt x="4333208" y="291788"/>
                </a:lnTo>
                <a:lnTo>
                  <a:pt x="4312151" y="303821"/>
                </a:lnTo>
                <a:lnTo>
                  <a:pt x="4297110" y="294796"/>
                </a:lnTo>
                <a:lnTo>
                  <a:pt x="4273045" y="276748"/>
                </a:lnTo>
                <a:lnTo>
                  <a:pt x="4267029" y="261707"/>
                </a:lnTo>
                <a:lnTo>
                  <a:pt x="4285078" y="249675"/>
                </a:lnTo>
                <a:lnTo>
                  <a:pt x="4285078" y="243658"/>
                </a:lnTo>
                <a:lnTo>
                  <a:pt x="4273045" y="243658"/>
                </a:lnTo>
                <a:lnTo>
                  <a:pt x="4259508" y="252683"/>
                </a:lnTo>
                <a:lnTo>
                  <a:pt x="4256500" y="237642"/>
                </a:lnTo>
                <a:lnTo>
                  <a:pt x="4262516" y="225610"/>
                </a:lnTo>
                <a:lnTo>
                  <a:pt x="4285078" y="219593"/>
                </a:lnTo>
                <a:lnTo>
                  <a:pt x="4306135" y="219593"/>
                </a:lnTo>
                <a:lnTo>
                  <a:pt x="4327191" y="222601"/>
                </a:lnTo>
                <a:lnTo>
                  <a:pt x="4333208" y="246666"/>
                </a:lnTo>
                <a:lnTo>
                  <a:pt x="4339224" y="225610"/>
                </a:lnTo>
                <a:lnTo>
                  <a:pt x="4351256" y="222601"/>
                </a:lnTo>
                <a:lnTo>
                  <a:pt x="4366297" y="228618"/>
                </a:lnTo>
                <a:lnTo>
                  <a:pt x="4369305" y="240650"/>
                </a:lnTo>
                <a:lnTo>
                  <a:pt x="4372313" y="249675"/>
                </a:lnTo>
                <a:lnTo>
                  <a:pt x="4381338" y="261707"/>
                </a:lnTo>
                <a:lnTo>
                  <a:pt x="4390362" y="264715"/>
                </a:lnTo>
                <a:lnTo>
                  <a:pt x="4387354" y="243658"/>
                </a:lnTo>
                <a:lnTo>
                  <a:pt x="4381338" y="225610"/>
                </a:lnTo>
                <a:lnTo>
                  <a:pt x="4378330" y="213577"/>
                </a:lnTo>
                <a:close/>
                <a:moveTo>
                  <a:pt x="6303531" y="198536"/>
                </a:moveTo>
                <a:lnTo>
                  <a:pt x="6330604" y="201545"/>
                </a:lnTo>
                <a:lnTo>
                  <a:pt x="6330604" y="213577"/>
                </a:lnTo>
                <a:lnTo>
                  <a:pt x="6348653" y="210569"/>
                </a:lnTo>
                <a:lnTo>
                  <a:pt x="6366702" y="207561"/>
                </a:lnTo>
                <a:lnTo>
                  <a:pt x="6378734" y="219593"/>
                </a:lnTo>
                <a:lnTo>
                  <a:pt x="6378734" y="237642"/>
                </a:lnTo>
                <a:lnTo>
                  <a:pt x="6360685" y="252683"/>
                </a:lnTo>
                <a:lnTo>
                  <a:pt x="6372718" y="267723"/>
                </a:lnTo>
                <a:lnTo>
                  <a:pt x="6315563" y="267723"/>
                </a:lnTo>
                <a:lnTo>
                  <a:pt x="6294506" y="258699"/>
                </a:lnTo>
                <a:lnTo>
                  <a:pt x="6258409" y="258699"/>
                </a:lnTo>
                <a:lnTo>
                  <a:pt x="6246376" y="240650"/>
                </a:lnTo>
                <a:lnTo>
                  <a:pt x="6234344" y="231626"/>
                </a:lnTo>
                <a:lnTo>
                  <a:pt x="6258409" y="207561"/>
                </a:lnTo>
                <a:close/>
                <a:moveTo>
                  <a:pt x="1612356" y="198536"/>
                </a:moveTo>
                <a:lnTo>
                  <a:pt x="1627397" y="198536"/>
                </a:lnTo>
                <a:lnTo>
                  <a:pt x="1639429" y="207561"/>
                </a:lnTo>
                <a:lnTo>
                  <a:pt x="1639429" y="222601"/>
                </a:lnTo>
                <a:lnTo>
                  <a:pt x="1627397" y="222601"/>
                </a:lnTo>
                <a:lnTo>
                  <a:pt x="1621381" y="216585"/>
                </a:lnTo>
                <a:lnTo>
                  <a:pt x="1606340" y="216585"/>
                </a:lnTo>
                <a:lnTo>
                  <a:pt x="1600324" y="204553"/>
                </a:lnTo>
                <a:close/>
                <a:moveTo>
                  <a:pt x="4543777" y="180488"/>
                </a:moveTo>
                <a:lnTo>
                  <a:pt x="4555809" y="201545"/>
                </a:lnTo>
                <a:lnTo>
                  <a:pt x="4576866" y="192520"/>
                </a:lnTo>
                <a:lnTo>
                  <a:pt x="4603939" y="195528"/>
                </a:lnTo>
                <a:lnTo>
                  <a:pt x="4631012" y="201545"/>
                </a:lnTo>
                <a:lnTo>
                  <a:pt x="4649061" y="204553"/>
                </a:lnTo>
                <a:lnTo>
                  <a:pt x="4640037" y="213577"/>
                </a:lnTo>
                <a:lnTo>
                  <a:pt x="4615972" y="225610"/>
                </a:lnTo>
                <a:lnTo>
                  <a:pt x="4603939" y="237642"/>
                </a:lnTo>
                <a:lnTo>
                  <a:pt x="4582882" y="237642"/>
                </a:lnTo>
                <a:lnTo>
                  <a:pt x="4570850" y="255691"/>
                </a:lnTo>
                <a:lnTo>
                  <a:pt x="4543777" y="249675"/>
                </a:lnTo>
                <a:lnTo>
                  <a:pt x="4534752" y="237642"/>
                </a:lnTo>
                <a:lnTo>
                  <a:pt x="4525728" y="237642"/>
                </a:lnTo>
                <a:lnTo>
                  <a:pt x="4510687" y="237642"/>
                </a:lnTo>
                <a:lnTo>
                  <a:pt x="4483614" y="237642"/>
                </a:lnTo>
                <a:lnTo>
                  <a:pt x="4486622" y="225610"/>
                </a:lnTo>
                <a:lnTo>
                  <a:pt x="4513695" y="222601"/>
                </a:lnTo>
                <a:lnTo>
                  <a:pt x="4522720" y="216585"/>
                </a:lnTo>
                <a:lnTo>
                  <a:pt x="4507679" y="213577"/>
                </a:lnTo>
                <a:lnTo>
                  <a:pt x="4483614" y="213577"/>
                </a:lnTo>
                <a:lnTo>
                  <a:pt x="4459549" y="219593"/>
                </a:lnTo>
                <a:lnTo>
                  <a:pt x="4435484" y="216585"/>
                </a:lnTo>
                <a:lnTo>
                  <a:pt x="4432476" y="207561"/>
                </a:lnTo>
                <a:lnTo>
                  <a:pt x="4447517" y="201545"/>
                </a:lnTo>
                <a:lnTo>
                  <a:pt x="4465565" y="189512"/>
                </a:lnTo>
                <a:lnTo>
                  <a:pt x="4477598" y="189512"/>
                </a:lnTo>
                <a:lnTo>
                  <a:pt x="4501663" y="195528"/>
                </a:lnTo>
                <a:lnTo>
                  <a:pt x="4516703" y="195528"/>
                </a:lnTo>
                <a:lnTo>
                  <a:pt x="4531744" y="198536"/>
                </a:lnTo>
                <a:close/>
                <a:moveTo>
                  <a:pt x="6264425" y="135366"/>
                </a:moveTo>
                <a:lnTo>
                  <a:pt x="6288490" y="138374"/>
                </a:lnTo>
                <a:lnTo>
                  <a:pt x="6306539" y="156423"/>
                </a:lnTo>
                <a:lnTo>
                  <a:pt x="6324588" y="168455"/>
                </a:lnTo>
                <a:lnTo>
                  <a:pt x="6312555" y="177480"/>
                </a:lnTo>
                <a:lnTo>
                  <a:pt x="6309547" y="189512"/>
                </a:lnTo>
                <a:lnTo>
                  <a:pt x="6282474" y="192520"/>
                </a:lnTo>
                <a:lnTo>
                  <a:pt x="6252393" y="198536"/>
                </a:lnTo>
                <a:lnTo>
                  <a:pt x="6231336" y="201545"/>
                </a:lnTo>
                <a:lnTo>
                  <a:pt x="6198246" y="186504"/>
                </a:lnTo>
                <a:lnTo>
                  <a:pt x="6213287" y="177480"/>
                </a:lnTo>
                <a:lnTo>
                  <a:pt x="6216295" y="162439"/>
                </a:lnTo>
                <a:lnTo>
                  <a:pt x="6222311" y="153415"/>
                </a:lnTo>
                <a:lnTo>
                  <a:pt x="6258409" y="150406"/>
                </a:lnTo>
                <a:close/>
                <a:moveTo>
                  <a:pt x="1756746" y="132358"/>
                </a:moveTo>
                <a:lnTo>
                  <a:pt x="1792844" y="135366"/>
                </a:lnTo>
                <a:lnTo>
                  <a:pt x="1834958" y="177480"/>
                </a:lnTo>
                <a:lnTo>
                  <a:pt x="1865039" y="183496"/>
                </a:lnTo>
                <a:lnTo>
                  <a:pt x="1865039" y="195528"/>
                </a:lnTo>
                <a:lnTo>
                  <a:pt x="1877071" y="204553"/>
                </a:lnTo>
                <a:lnTo>
                  <a:pt x="1883088" y="189512"/>
                </a:lnTo>
                <a:lnTo>
                  <a:pt x="1895120" y="183496"/>
                </a:lnTo>
                <a:lnTo>
                  <a:pt x="1904145" y="186504"/>
                </a:lnTo>
                <a:lnTo>
                  <a:pt x="1901136" y="201545"/>
                </a:lnTo>
                <a:lnTo>
                  <a:pt x="1913169" y="210569"/>
                </a:lnTo>
                <a:lnTo>
                  <a:pt x="1916177" y="219593"/>
                </a:lnTo>
                <a:lnTo>
                  <a:pt x="1913169" y="234634"/>
                </a:lnTo>
                <a:lnTo>
                  <a:pt x="1934226" y="231626"/>
                </a:lnTo>
                <a:lnTo>
                  <a:pt x="1946258" y="234634"/>
                </a:lnTo>
                <a:lnTo>
                  <a:pt x="1952275" y="234634"/>
                </a:lnTo>
                <a:lnTo>
                  <a:pt x="1961299" y="243658"/>
                </a:lnTo>
                <a:lnTo>
                  <a:pt x="1955283" y="252683"/>
                </a:lnTo>
                <a:lnTo>
                  <a:pt x="1946258" y="258699"/>
                </a:lnTo>
                <a:lnTo>
                  <a:pt x="1931218" y="255691"/>
                </a:lnTo>
                <a:lnTo>
                  <a:pt x="1922193" y="258699"/>
                </a:lnTo>
                <a:lnTo>
                  <a:pt x="1898128" y="279756"/>
                </a:lnTo>
                <a:lnTo>
                  <a:pt x="1898128" y="270731"/>
                </a:lnTo>
                <a:lnTo>
                  <a:pt x="1904145" y="255691"/>
                </a:lnTo>
                <a:lnTo>
                  <a:pt x="1895120" y="255691"/>
                </a:lnTo>
                <a:lnTo>
                  <a:pt x="1889104" y="270731"/>
                </a:lnTo>
                <a:lnTo>
                  <a:pt x="1889104" y="276748"/>
                </a:lnTo>
                <a:lnTo>
                  <a:pt x="1892112" y="285772"/>
                </a:lnTo>
                <a:lnTo>
                  <a:pt x="1892112" y="291788"/>
                </a:lnTo>
                <a:lnTo>
                  <a:pt x="1892112" y="294796"/>
                </a:lnTo>
                <a:lnTo>
                  <a:pt x="1889104" y="297805"/>
                </a:lnTo>
                <a:lnTo>
                  <a:pt x="1880080" y="291788"/>
                </a:lnTo>
                <a:lnTo>
                  <a:pt x="1877071" y="288780"/>
                </a:lnTo>
                <a:lnTo>
                  <a:pt x="1874063" y="306829"/>
                </a:lnTo>
                <a:lnTo>
                  <a:pt x="1862031" y="297805"/>
                </a:lnTo>
                <a:lnTo>
                  <a:pt x="1849998" y="282764"/>
                </a:lnTo>
                <a:lnTo>
                  <a:pt x="1840974" y="288780"/>
                </a:lnTo>
                <a:lnTo>
                  <a:pt x="1843982" y="297805"/>
                </a:lnTo>
                <a:lnTo>
                  <a:pt x="1831950" y="300813"/>
                </a:lnTo>
                <a:lnTo>
                  <a:pt x="1813901" y="306829"/>
                </a:lnTo>
                <a:lnTo>
                  <a:pt x="1786828" y="297805"/>
                </a:lnTo>
                <a:lnTo>
                  <a:pt x="1783820" y="282764"/>
                </a:lnTo>
                <a:lnTo>
                  <a:pt x="1804876" y="285772"/>
                </a:lnTo>
                <a:lnTo>
                  <a:pt x="1801868" y="279756"/>
                </a:lnTo>
                <a:lnTo>
                  <a:pt x="1780811" y="276748"/>
                </a:lnTo>
                <a:lnTo>
                  <a:pt x="1771787" y="279756"/>
                </a:lnTo>
                <a:lnTo>
                  <a:pt x="1747722" y="261707"/>
                </a:lnTo>
                <a:lnTo>
                  <a:pt x="1765771" y="255691"/>
                </a:lnTo>
                <a:lnTo>
                  <a:pt x="1792844" y="255691"/>
                </a:lnTo>
                <a:lnTo>
                  <a:pt x="1813901" y="255691"/>
                </a:lnTo>
                <a:lnTo>
                  <a:pt x="1831950" y="252683"/>
                </a:lnTo>
                <a:lnTo>
                  <a:pt x="1822925" y="243658"/>
                </a:lnTo>
                <a:lnTo>
                  <a:pt x="1804876" y="240650"/>
                </a:lnTo>
                <a:lnTo>
                  <a:pt x="1780811" y="240650"/>
                </a:lnTo>
                <a:lnTo>
                  <a:pt x="1762763" y="243658"/>
                </a:lnTo>
                <a:lnTo>
                  <a:pt x="1738698" y="240650"/>
                </a:lnTo>
                <a:lnTo>
                  <a:pt x="1723657" y="243658"/>
                </a:lnTo>
                <a:lnTo>
                  <a:pt x="1696584" y="213577"/>
                </a:lnTo>
                <a:lnTo>
                  <a:pt x="1687559" y="198536"/>
                </a:lnTo>
                <a:lnTo>
                  <a:pt x="1699592" y="198536"/>
                </a:lnTo>
                <a:lnTo>
                  <a:pt x="1708616" y="204553"/>
                </a:lnTo>
                <a:lnTo>
                  <a:pt x="1732681" y="207561"/>
                </a:lnTo>
                <a:lnTo>
                  <a:pt x="1741706" y="195528"/>
                </a:lnTo>
                <a:lnTo>
                  <a:pt x="1723657" y="192520"/>
                </a:lnTo>
                <a:lnTo>
                  <a:pt x="1711624" y="189512"/>
                </a:lnTo>
                <a:lnTo>
                  <a:pt x="1708616" y="174471"/>
                </a:lnTo>
                <a:lnTo>
                  <a:pt x="1723657" y="174471"/>
                </a:lnTo>
                <a:lnTo>
                  <a:pt x="1741706" y="177480"/>
                </a:lnTo>
                <a:lnTo>
                  <a:pt x="1750730" y="171463"/>
                </a:lnTo>
                <a:lnTo>
                  <a:pt x="1738698" y="165447"/>
                </a:lnTo>
                <a:lnTo>
                  <a:pt x="1723657" y="159431"/>
                </a:lnTo>
                <a:lnTo>
                  <a:pt x="1726665" y="147398"/>
                </a:lnTo>
                <a:lnTo>
                  <a:pt x="1738698" y="147398"/>
                </a:lnTo>
                <a:lnTo>
                  <a:pt x="1750730" y="150406"/>
                </a:lnTo>
                <a:lnTo>
                  <a:pt x="1774795" y="147398"/>
                </a:lnTo>
                <a:lnTo>
                  <a:pt x="1771787" y="141382"/>
                </a:lnTo>
                <a:lnTo>
                  <a:pt x="1750730" y="138374"/>
                </a:lnTo>
                <a:close/>
                <a:moveTo>
                  <a:pt x="2156827" y="27073"/>
                </a:moveTo>
                <a:lnTo>
                  <a:pt x="2219998" y="33089"/>
                </a:lnTo>
                <a:lnTo>
                  <a:pt x="2229022" y="45122"/>
                </a:lnTo>
                <a:lnTo>
                  <a:pt x="2259104" y="54146"/>
                </a:lnTo>
                <a:lnTo>
                  <a:pt x="2247071" y="42114"/>
                </a:lnTo>
                <a:lnTo>
                  <a:pt x="2250079" y="30081"/>
                </a:lnTo>
                <a:lnTo>
                  <a:pt x="2280160" y="33089"/>
                </a:lnTo>
                <a:lnTo>
                  <a:pt x="2292193" y="42114"/>
                </a:lnTo>
                <a:lnTo>
                  <a:pt x="2298209" y="33089"/>
                </a:lnTo>
                <a:lnTo>
                  <a:pt x="2328290" y="30081"/>
                </a:lnTo>
                <a:lnTo>
                  <a:pt x="2352355" y="36098"/>
                </a:lnTo>
                <a:lnTo>
                  <a:pt x="2412518" y="39106"/>
                </a:lnTo>
                <a:lnTo>
                  <a:pt x="2409510" y="45122"/>
                </a:lnTo>
                <a:lnTo>
                  <a:pt x="2385445" y="51138"/>
                </a:lnTo>
                <a:lnTo>
                  <a:pt x="2385445" y="57154"/>
                </a:lnTo>
                <a:lnTo>
                  <a:pt x="2418534" y="48130"/>
                </a:lnTo>
                <a:lnTo>
                  <a:pt x="2454632" y="48130"/>
                </a:lnTo>
                <a:lnTo>
                  <a:pt x="2481705" y="48130"/>
                </a:lnTo>
                <a:lnTo>
                  <a:pt x="2493737" y="66179"/>
                </a:lnTo>
                <a:lnTo>
                  <a:pt x="2529835" y="66179"/>
                </a:lnTo>
                <a:lnTo>
                  <a:pt x="2538859" y="81219"/>
                </a:lnTo>
                <a:lnTo>
                  <a:pt x="2526827" y="87236"/>
                </a:lnTo>
                <a:lnTo>
                  <a:pt x="2490729" y="99268"/>
                </a:lnTo>
                <a:lnTo>
                  <a:pt x="2466664" y="111301"/>
                </a:lnTo>
                <a:lnTo>
                  <a:pt x="2376420" y="114309"/>
                </a:lnTo>
                <a:lnTo>
                  <a:pt x="2367396" y="120325"/>
                </a:lnTo>
                <a:lnTo>
                  <a:pt x="2400485" y="123333"/>
                </a:lnTo>
                <a:lnTo>
                  <a:pt x="2385445" y="126341"/>
                </a:lnTo>
                <a:lnTo>
                  <a:pt x="2355364" y="138374"/>
                </a:lnTo>
                <a:lnTo>
                  <a:pt x="2400485" y="132358"/>
                </a:lnTo>
                <a:lnTo>
                  <a:pt x="2430567" y="123333"/>
                </a:lnTo>
                <a:lnTo>
                  <a:pt x="2451624" y="123333"/>
                </a:lnTo>
                <a:lnTo>
                  <a:pt x="2454632" y="129349"/>
                </a:lnTo>
                <a:lnTo>
                  <a:pt x="2421542" y="141382"/>
                </a:lnTo>
                <a:lnTo>
                  <a:pt x="2397477" y="156423"/>
                </a:lnTo>
                <a:lnTo>
                  <a:pt x="2358372" y="168455"/>
                </a:lnTo>
                <a:lnTo>
                  <a:pt x="2331299" y="189512"/>
                </a:lnTo>
                <a:lnTo>
                  <a:pt x="2313250" y="189512"/>
                </a:lnTo>
                <a:lnTo>
                  <a:pt x="2307234" y="207561"/>
                </a:lnTo>
                <a:lnTo>
                  <a:pt x="2289185" y="222601"/>
                </a:lnTo>
                <a:lnTo>
                  <a:pt x="2265120" y="228618"/>
                </a:lnTo>
                <a:lnTo>
                  <a:pt x="2253087" y="219593"/>
                </a:lnTo>
                <a:lnTo>
                  <a:pt x="2232030" y="213577"/>
                </a:lnTo>
                <a:lnTo>
                  <a:pt x="2223006" y="216585"/>
                </a:lnTo>
                <a:lnTo>
                  <a:pt x="2235038" y="222601"/>
                </a:lnTo>
                <a:lnTo>
                  <a:pt x="2247071" y="225610"/>
                </a:lnTo>
                <a:lnTo>
                  <a:pt x="2247071" y="231626"/>
                </a:lnTo>
                <a:lnTo>
                  <a:pt x="2247071" y="234634"/>
                </a:lnTo>
                <a:lnTo>
                  <a:pt x="2244063" y="234634"/>
                </a:lnTo>
                <a:lnTo>
                  <a:pt x="2232030" y="234634"/>
                </a:lnTo>
                <a:lnTo>
                  <a:pt x="2216990" y="240650"/>
                </a:lnTo>
                <a:lnTo>
                  <a:pt x="2198941" y="237642"/>
                </a:lnTo>
                <a:lnTo>
                  <a:pt x="2171868" y="234634"/>
                </a:lnTo>
                <a:lnTo>
                  <a:pt x="2153819" y="240650"/>
                </a:lnTo>
                <a:lnTo>
                  <a:pt x="2162843" y="249675"/>
                </a:lnTo>
                <a:lnTo>
                  <a:pt x="2183900" y="249675"/>
                </a:lnTo>
                <a:lnTo>
                  <a:pt x="2210973" y="249675"/>
                </a:lnTo>
                <a:lnTo>
                  <a:pt x="2216990" y="258699"/>
                </a:lnTo>
                <a:lnTo>
                  <a:pt x="2204957" y="258699"/>
                </a:lnTo>
                <a:lnTo>
                  <a:pt x="2183900" y="258699"/>
                </a:lnTo>
                <a:lnTo>
                  <a:pt x="2186908" y="267723"/>
                </a:lnTo>
                <a:lnTo>
                  <a:pt x="2210973" y="270731"/>
                </a:lnTo>
                <a:lnTo>
                  <a:pt x="2210973" y="279756"/>
                </a:lnTo>
                <a:lnTo>
                  <a:pt x="2204957" y="282764"/>
                </a:lnTo>
                <a:lnTo>
                  <a:pt x="2177884" y="279756"/>
                </a:lnTo>
                <a:lnTo>
                  <a:pt x="2183900" y="288780"/>
                </a:lnTo>
                <a:lnTo>
                  <a:pt x="2201949" y="297805"/>
                </a:lnTo>
                <a:lnTo>
                  <a:pt x="2192925" y="303821"/>
                </a:lnTo>
                <a:lnTo>
                  <a:pt x="2189917" y="309837"/>
                </a:lnTo>
                <a:lnTo>
                  <a:pt x="2183900" y="315853"/>
                </a:lnTo>
                <a:lnTo>
                  <a:pt x="2138778" y="318861"/>
                </a:lnTo>
                <a:lnTo>
                  <a:pt x="2132762" y="336910"/>
                </a:lnTo>
                <a:lnTo>
                  <a:pt x="2117722" y="345935"/>
                </a:lnTo>
                <a:lnTo>
                  <a:pt x="2081624" y="345935"/>
                </a:lnTo>
                <a:lnTo>
                  <a:pt x="2051543" y="339918"/>
                </a:lnTo>
                <a:lnTo>
                  <a:pt x="2048535" y="351951"/>
                </a:lnTo>
                <a:lnTo>
                  <a:pt x="2072600" y="357967"/>
                </a:lnTo>
                <a:lnTo>
                  <a:pt x="2105689" y="357967"/>
                </a:lnTo>
                <a:lnTo>
                  <a:pt x="2108697" y="366991"/>
                </a:lnTo>
                <a:lnTo>
                  <a:pt x="2111705" y="376016"/>
                </a:lnTo>
                <a:lnTo>
                  <a:pt x="2123738" y="366991"/>
                </a:lnTo>
                <a:lnTo>
                  <a:pt x="2129754" y="360975"/>
                </a:lnTo>
                <a:lnTo>
                  <a:pt x="2135770" y="366991"/>
                </a:lnTo>
                <a:lnTo>
                  <a:pt x="2138778" y="382032"/>
                </a:lnTo>
                <a:lnTo>
                  <a:pt x="2129754" y="388048"/>
                </a:lnTo>
                <a:lnTo>
                  <a:pt x="2108697" y="394065"/>
                </a:lnTo>
                <a:lnTo>
                  <a:pt x="2084632" y="403089"/>
                </a:lnTo>
                <a:lnTo>
                  <a:pt x="2060567" y="406097"/>
                </a:lnTo>
                <a:lnTo>
                  <a:pt x="2060567" y="394065"/>
                </a:lnTo>
                <a:lnTo>
                  <a:pt x="2045527" y="388048"/>
                </a:lnTo>
                <a:lnTo>
                  <a:pt x="2027478" y="391056"/>
                </a:lnTo>
                <a:lnTo>
                  <a:pt x="2009429" y="385040"/>
                </a:lnTo>
                <a:lnTo>
                  <a:pt x="2000405" y="394065"/>
                </a:lnTo>
                <a:lnTo>
                  <a:pt x="1988372" y="385040"/>
                </a:lnTo>
                <a:lnTo>
                  <a:pt x="1982356" y="394065"/>
                </a:lnTo>
                <a:lnTo>
                  <a:pt x="1934226" y="394065"/>
                </a:lnTo>
                <a:lnTo>
                  <a:pt x="1925201" y="385040"/>
                </a:lnTo>
                <a:lnTo>
                  <a:pt x="1910161" y="394065"/>
                </a:lnTo>
                <a:lnTo>
                  <a:pt x="1904145" y="388048"/>
                </a:lnTo>
                <a:lnTo>
                  <a:pt x="1895120" y="394065"/>
                </a:lnTo>
                <a:lnTo>
                  <a:pt x="1886096" y="382032"/>
                </a:lnTo>
                <a:lnTo>
                  <a:pt x="1871055" y="394065"/>
                </a:lnTo>
                <a:lnTo>
                  <a:pt x="1859023" y="382032"/>
                </a:lnTo>
                <a:lnTo>
                  <a:pt x="1865039" y="363983"/>
                </a:lnTo>
                <a:lnTo>
                  <a:pt x="1886096" y="357967"/>
                </a:lnTo>
                <a:lnTo>
                  <a:pt x="1910161" y="357967"/>
                </a:lnTo>
                <a:lnTo>
                  <a:pt x="1928210" y="357967"/>
                </a:lnTo>
                <a:lnTo>
                  <a:pt x="1922193" y="345935"/>
                </a:lnTo>
                <a:lnTo>
                  <a:pt x="1907153" y="345935"/>
                </a:lnTo>
                <a:lnTo>
                  <a:pt x="1895120" y="333902"/>
                </a:lnTo>
                <a:lnTo>
                  <a:pt x="1895120" y="321870"/>
                </a:lnTo>
                <a:lnTo>
                  <a:pt x="1934226" y="321870"/>
                </a:lnTo>
                <a:lnTo>
                  <a:pt x="1943250" y="333902"/>
                </a:lnTo>
                <a:lnTo>
                  <a:pt x="1955283" y="342926"/>
                </a:lnTo>
                <a:lnTo>
                  <a:pt x="1982356" y="345935"/>
                </a:lnTo>
                <a:lnTo>
                  <a:pt x="2000405" y="345935"/>
                </a:lnTo>
                <a:lnTo>
                  <a:pt x="2021462" y="330894"/>
                </a:lnTo>
                <a:lnTo>
                  <a:pt x="2030486" y="312845"/>
                </a:lnTo>
                <a:lnTo>
                  <a:pt x="2024470" y="309837"/>
                </a:lnTo>
                <a:lnTo>
                  <a:pt x="2012437" y="318861"/>
                </a:lnTo>
                <a:lnTo>
                  <a:pt x="2000405" y="330894"/>
                </a:lnTo>
                <a:lnTo>
                  <a:pt x="1985364" y="336910"/>
                </a:lnTo>
                <a:lnTo>
                  <a:pt x="1958291" y="327886"/>
                </a:lnTo>
                <a:lnTo>
                  <a:pt x="1964307" y="318861"/>
                </a:lnTo>
                <a:lnTo>
                  <a:pt x="1979348" y="306829"/>
                </a:lnTo>
                <a:lnTo>
                  <a:pt x="1976340" y="300813"/>
                </a:lnTo>
                <a:lnTo>
                  <a:pt x="1973332" y="288780"/>
                </a:lnTo>
                <a:lnTo>
                  <a:pt x="1961299" y="297805"/>
                </a:lnTo>
                <a:lnTo>
                  <a:pt x="1952275" y="306829"/>
                </a:lnTo>
                <a:lnTo>
                  <a:pt x="1934226" y="300813"/>
                </a:lnTo>
                <a:lnTo>
                  <a:pt x="1916177" y="303821"/>
                </a:lnTo>
                <a:lnTo>
                  <a:pt x="1904145" y="291788"/>
                </a:lnTo>
                <a:lnTo>
                  <a:pt x="1919185" y="276748"/>
                </a:lnTo>
                <a:lnTo>
                  <a:pt x="1931218" y="270731"/>
                </a:lnTo>
                <a:lnTo>
                  <a:pt x="1958291" y="270731"/>
                </a:lnTo>
                <a:lnTo>
                  <a:pt x="1973332" y="267723"/>
                </a:lnTo>
                <a:lnTo>
                  <a:pt x="1991380" y="270731"/>
                </a:lnTo>
                <a:lnTo>
                  <a:pt x="2009429" y="276748"/>
                </a:lnTo>
                <a:lnTo>
                  <a:pt x="2027478" y="276748"/>
                </a:lnTo>
                <a:lnTo>
                  <a:pt x="2042518" y="264715"/>
                </a:lnTo>
                <a:lnTo>
                  <a:pt x="2033494" y="261707"/>
                </a:lnTo>
                <a:lnTo>
                  <a:pt x="2015445" y="264715"/>
                </a:lnTo>
                <a:lnTo>
                  <a:pt x="1991380" y="258699"/>
                </a:lnTo>
                <a:lnTo>
                  <a:pt x="1973332" y="234634"/>
                </a:lnTo>
                <a:lnTo>
                  <a:pt x="1961299" y="222601"/>
                </a:lnTo>
                <a:lnTo>
                  <a:pt x="1943250" y="222601"/>
                </a:lnTo>
                <a:lnTo>
                  <a:pt x="1931218" y="219593"/>
                </a:lnTo>
                <a:lnTo>
                  <a:pt x="1931218" y="198536"/>
                </a:lnTo>
                <a:lnTo>
                  <a:pt x="1937234" y="186504"/>
                </a:lnTo>
                <a:lnTo>
                  <a:pt x="1964307" y="195528"/>
                </a:lnTo>
                <a:lnTo>
                  <a:pt x="1997397" y="192520"/>
                </a:lnTo>
                <a:lnTo>
                  <a:pt x="2018453" y="207561"/>
                </a:lnTo>
                <a:lnTo>
                  <a:pt x="2036502" y="219593"/>
                </a:lnTo>
                <a:lnTo>
                  <a:pt x="2051543" y="228618"/>
                </a:lnTo>
                <a:lnTo>
                  <a:pt x="2072600" y="222601"/>
                </a:lnTo>
                <a:lnTo>
                  <a:pt x="2051543" y="216585"/>
                </a:lnTo>
                <a:lnTo>
                  <a:pt x="2036502" y="204553"/>
                </a:lnTo>
                <a:lnTo>
                  <a:pt x="2012437" y="192520"/>
                </a:lnTo>
                <a:lnTo>
                  <a:pt x="2021462" y="183496"/>
                </a:lnTo>
                <a:lnTo>
                  <a:pt x="2054551" y="183496"/>
                </a:lnTo>
                <a:lnTo>
                  <a:pt x="2093657" y="180488"/>
                </a:lnTo>
                <a:lnTo>
                  <a:pt x="2111705" y="168455"/>
                </a:lnTo>
                <a:lnTo>
                  <a:pt x="2126746" y="159431"/>
                </a:lnTo>
                <a:lnTo>
                  <a:pt x="2114713" y="156423"/>
                </a:lnTo>
                <a:lnTo>
                  <a:pt x="2126746" y="147398"/>
                </a:lnTo>
                <a:lnTo>
                  <a:pt x="2138778" y="138374"/>
                </a:lnTo>
                <a:lnTo>
                  <a:pt x="2150811" y="132358"/>
                </a:lnTo>
                <a:lnTo>
                  <a:pt x="2141787" y="129349"/>
                </a:lnTo>
                <a:lnTo>
                  <a:pt x="2111705" y="141382"/>
                </a:lnTo>
                <a:lnTo>
                  <a:pt x="2096665" y="156423"/>
                </a:lnTo>
                <a:lnTo>
                  <a:pt x="2075608" y="171463"/>
                </a:lnTo>
                <a:lnTo>
                  <a:pt x="2045527" y="171463"/>
                </a:lnTo>
                <a:lnTo>
                  <a:pt x="2018453" y="174471"/>
                </a:lnTo>
                <a:lnTo>
                  <a:pt x="2009429" y="165447"/>
                </a:lnTo>
                <a:lnTo>
                  <a:pt x="2000405" y="165447"/>
                </a:lnTo>
                <a:lnTo>
                  <a:pt x="1994388" y="177480"/>
                </a:lnTo>
                <a:lnTo>
                  <a:pt x="1967315" y="180488"/>
                </a:lnTo>
                <a:lnTo>
                  <a:pt x="1928210" y="174471"/>
                </a:lnTo>
                <a:lnTo>
                  <a:pt x="1937234" y="159431"/>
                </a:lnTo>
                <a:lnTo>
                  <a:pt x="1949266" y="150406"/>
                </a:lnTo>
                <a:lnTo>
                  <a:pt x="1958291" y="141382"/>
                </a:lnTo>
                <a:lnTo>
                  <a:pt x="1946258" y="135366"/>
                </a:lnTo>
                <a:lnTo>
                  <a:pt x="1922193" y="144390"/>
                </a:lnTo>
                <a:lnTo>
                  <a:pt x="1895120" y="144390"/>
                </a:lnTo>
                <a:lnTo>
                  <a:pt x="1859023" y="147398"/>
                </a:lnTo>
                <a:lnTo>
                  <a:pt x="1840974" y="141382"/>
                </a:lnTo>
                <a:lnTo>
                  <a:pt x="1853006" y="135366"/>
                </a:lnTo>
                <a:lnTo>
                  <a:pt x="1874063" y="126341"/>
                </a:lnTo>
                <a:lnTo>
                  <a:pt x="1892112" y="123333"/>
                </a:lnTo>
                <a:lnTo>
                  <a:pt x="1880080" y="120325"/>
                </a:lnTo>
                <a:lnTo>
                  <a:pt x="1862031" y="120325"/>
                </a:lnTo>
                <a:lnTo>
                  <a:pt x="1849998" y="126341"/>
                </a:lnTo>
                <a:lnTo>
                  <a:pt x="1831950" y="132358"/>
                </a:lnTo>
                <a:lnTo>
                  <a:pt x="1834958" y="123333"/>
                </a:lnTo>
                <a:lnTo>
                  <a:pt x="1843982" y="117317"/>
                </a:lnTo>
                <a:lnTo>
                  <a:pt x="1831950" y="111301"/>
                </a:lnTo>
                <a:lnTo>
                  <a:pt x="1822925" y="117317"/>
                </a:lnTo>
                <a:lnTo>
                  <a:pt x="1801868" y="117317"/>
                </a:lnTo>
                <a:lnTo>
                  <a:pt x="1819917" y="102276"/>
                </a:lnTo>
                <a:lnTo>
                  <a:pt x="1856015" y="102276"/>
                </a:lnTo>
                <a:lnTo>
                  <a:pt x="1871055" y="96260"/>
                </a:lnTo>
                <a:lnTo>
                  <a:pt x="1883088" y="90244"/>
                </a:lnTo>
                <a:lnTo>
                  <a:pt x="1910161" y="90244"/>
                </a:lnTo>
                <a:lnTo>
                  <a:pt x="1922193" y="96260"/>
                </a:lnTo>
                <a:lnTo>
                  <a:pt x="1943250" y="96260"/>
                </a:lnTo>
                <a:lnTo>
                  <a:pt x="1961299" y="96260"/>
                </a:lnTo>
                <a:lnTo>
                  <a:pt x="1949266" y="81219"/>
                </a:lnTo>
                <a:lnTo>
                  <a:pt x="1955283" y="69187"/>
                </a:lnTo>
                <a:lnTo>
                  <a:pt x="1979348" y="69187"/>
                </a:lnTo>
                <a:lnTo>
                  <a:pt x="1997397" y="78211"/>
                </a:lnTo>
                <a:lnTo>
                  <a:pt x="2024470" y="84228"/>
                </a:lnTo>
                <a:lnTo>
                  <a:pt x="2054551" y="87236"/>
                </a:lnTo>
                <a:lnTo>
                  <a:pt x="2036502" y="75203"/>
                </a:lnTo>
                <a:lnTo>
                  <a:pt x="2021462" y="66179"/>
                </a:lnTo>
                <a:lnTo>
                  <a:pt x="2027478" y="57154"/>
                </a:lnTo>
                <a:lnTo>
                  <a:pt x="2048535" y="54146"/>
                </a:lnTo>
                <a:lnTo>
                  <a:pt x="2057559" y="48130"/>
                </a:lnTo>
                <a:lnTo>
                  <a:pt x="2078616" y="48130"/>
                </a:lnTo>
                <a:lnTo>
                  <a:pt x="2099673" y="39106"/>
                </a:lnTo>
                <a:lnTo>
                  <a:pt x="2126746" y="42114"/>
                </a:lnTo>
                <a:lnTo>
                  <a:pt x="2144795" y="48130"/>
                </a:lnTo>
                <a:lnTo>
                  <a:pt x="2156827" y="54146"/>
                </a:lnTo>
                <a:lnTo>
                  <a:pt x="2171868" y="66179"/>
                </a:lnTo>
                <a:lnTo>
                  <a:pt x="2183900" y="60163"/>
                </a:lnTo>
                <a:lnTo>
                  <a:pt x="2171868" y="48130"/>
                </a:lnTo>
                <a:lnTo>
                  <a:pt x="2159835" y="36098"/>
                </a:lnTo>
                <a:close/>
                <a:moveTo>
                  <a:pt x="3188615" y="0"/>
                </a:moveTo>
                <a:lnTo>
                  <a:pt x="3281867" y="0"/>
                </a:lnTo>
                <a:lnTo>
                  <a:pt x="3336013" y="6016"/>
                </a:lnTo>
                <a:lnTo>
                  <a:pt x="3381135" y="18049"/>
                </a:lnTo>
                <a:lnTo>
                  <a:pt x="3396176" y="27073"/>
                </a:lnTo>
                <a:lnTo>
                  <a:pt x="3402192" y="36098"/>
                </a:lnTo>
                <a:lnTo>
                  <a:pt x="3483411" y="57154"/>
                </a:lnTo>
                <a:lnTo>
                  <a:pt x="3462354" y="72195"/>
                </a:lnTo>
                <a:lnTo>
                  <a:pt x="3369102" y="84228"/>
                </a:lnTo>
                <a:lnTo>
                  <a:pt x="3275850" y="87236"/>
                </a:lnTo>
                <a:lnTo>
                  <a:pt x="3263818" y="105284"/>
                </a:lnTo>
                <a:lnTo>
                  <a:pt x="3302924" y="96260"/>
                </a:lnTo>
                <a:lnTo>
                  <a:pt x="3393167" y="99268"/>
                </a:lnTo>
                <a:lnTo>
                  <a:pt x="3372111" y="114309"/>
                </a:lnTo>
                <a:lnTo>
                  <a:pt x="3351054" y="120325"/>
                </a:lnTo>
                <a:lnTo>
                  <a:pt x="3363086" y="123333"/>
                </a:lnTo>
                <a:lnTo>
                  <a:pt x="3402192" y="114309"/>
                </a:lnTo>
                <a:lnTo>
                  <a:pt x="3423249" y="102276"/>
                </a:lnTo>
                <a:lnTo>
                  <a:pt x="3435281" y="87236"/>
                </a:lnTo>
                <a:lnTo>
                  <a:pt x="3462354" y="87236"/>
                </a:lnTo>
                <a:lnTo>
                  <a:pt x="3471379" y="99268"/>
                </a:lnTo>
                <a:lnTo>
                  <a:pt x="3471379" y="123333"/>
                </a:lnTo>
                <a:lnTo>
                  <a:pt x="3423249" y="156423"/>
                </a:lnTo>
                <a:lnTo>
                  <a:pt x="3417232" y="171463"/>
                </a:lnTo>
                <a:lnTo>
                  <a:pt x="3450322" y="153415"/>
                </a:lnTo>
                <a:lnTo>
                  <a:pt x="3492436" y="129349"/>
                </a:lnTo>
                <a:lnTo>
                  <a:pt x="3516501" y="111301"/>
                </a:lnTo>
                <a:lnTo>
                  <a:pt x="3564631" y="126341"/>
                </a:lnTo>
                <a:lnTo>
                  <a:pt x="3588696" y="102276"/>
                </a:lnTo>
                <a:lnTo>
                  <a:pt x="3633818" y="99268"/>
                </a:lnTo>
                <a:lnTo>
                  <a:pt x="3681948" y="105284"/>
                </a:lnTo>
                <a:lnTo>
                  <a:pt x="3706013" y="120325"/>
                </a:lnTo>
                <a:lnTo>
                  <a:pt x="3684956" y="135366"/>
                </a:lnTo>
                <a:lnTo>
                  <a:pt x="3645850" y="147398"/>
                </a:lnTo>
                <a:lnTo>
                  <a:pt x="3636826" y="159431"/>
                </a:lnTo>
                <a:lnTo>
                  <a:pt x="3621785" y="165447"/>
                </a:lnTo>
                <a:lnTo>
                  <a:pt x="3570647" y="165447"/>
                </a:lnTo>
                <a:lnTo>
                  <a:pt x="3540566" y="174471"/>
                </a:lnTo>
                <a:lnTo>
                  <a:pt x="3567639" y="180488"/>
                </a:lnTo>
                <a:lnTo>
                  <a:pt x="3606744" y="183496"/>
                </a:lnTo>
                <a:lnTo>
                  <a:pt x="3594712" y="195528"/>
                </a:lnTo>
                <a:lnTo>
                  <a:pt x="3537557" y="192520"/>
                </a:lnTo>
                <a:lnTo>
                  <a:pt x="3510484" y="198536"/>
                </a:lnTo>
                <a:lnTo>
                  <a:pt x="3522517" y="210569"/>
                </a:lnTo>
                <a:lnTo>
                  <a:pt x="3561623" y="207561"/>
                </a:lnTo>
                <a:lnTo>
                  <a:pt x="3576663" y="207561"/>
                </a:lnTo>
                <a:lnTo>
                  <a:pt x="3564631" y="219593"/>
                </a:lnTo>
                <a:lnTo>
                  <a:pt x="3528533" y="228618"/>
                </a:lnTo>
                <a:lnTo>
                  <a:pt x="3525525" y="255691"/>
                </a:lnTo>
                <a:lnTo>
                  <a:pt x="3495444" y="270731"/>
                </a:lnTo>
                <a:lnTo>
                  <a:pt x="3480403" y="312845"/>
                </a:lnTo>
                <a:lnTo>
                  <a:pt x="3495444" y="315853"/>
                </a:lnTo>
                <a:lnTo>
                  <a:pt x="3534549" y="318861"/>
                </a:lnTo>
                <a:lnTo>
                  <a:pt x="3516501" y="330894"/>
                </a:lnTo>
                <a:lnTo>
                  <a:pt x="3516501" y="336910"/>
                </a:lnTo>
                <a:lnTo>
                  <a:pt x="3519509" y="339918"/>
                </a:lnTo>
                <a:lnTo>
                  <a:pt x="3522517" y="342926"/>
                </a:lnTo>
                <a:lnTo>
                  <a:pt x="3543574" y="351951"/>
                </a:lnTo>
                <a:lnTo>
                  <a:pt x="3564631" y="357967"/>
                </a:lnTo>
                <a:lnTo>
                  <a:pt x="3558614" y="376016"/>
                </a:lnTo>
                <a:lnTo>
                  <a:pt x="3552598" y="388048"/>
                </a:lnTo>
                <a:lnTo>
                  <a:pt x="3549590" y="391056"/>
                </a:lnTo>
                <a:lnTo>
                  <a:pt x="3531541" y="379024"/>
                </a:lnTo>
                <a:lnTo>
                  <a:pt x="3516501" y="366991"/>
                </a:lnTo>
                <a:lnTo>
                  <a:pt x="3483411" y="373008"/>
                </a:lnTo>
                <a:lnTo>
                  <a:pt x="3483411" y="394065"/>
                </a:lnTo>
                <a:lnTo>
                  <a:pt x="3513492" y="403089"/>
                </a:lnTo>
                <a:lnTo>
                  <a:pt x="3537557" y="421138"/>
                </a:lnTo>
                <a:lnTo>
                  <a:pt x="3534549" y="445203"/>
                </a:lnTo>
                <a:lnTo>
                  <a:pt x="3504468" y="448211"/>
                </a:lnTo>
                <a:lnTo>
                  <a:pt x="3522517" y="469268"/>
                </a:lnTo>
                <a:lnTo>
                  <a:pt x="3531541" y="481300"/>
                </a:lnTo>
                <a:lnTo>
                  <a:pt x="3537557" y="487317"/>
                </a:lnTo>
                <a:lnTo>
                  <a:pt x="3537557" y="493333"/>
                </a:lnTo>
                <a:lnTo>
                  <a:pt x="3519509" y="502357"/>
                </a:lnTo>
                <a:lnTo>
                  <a:pt x="3501460" y="505365"/>
                </a:lnTo>
                <a:lnTo>
                  <a:pt x="3507476" y="526422"/>
                </a:lnTo>
                <a:lnTo>
                  <a:pt x="3480403" y="535447"/>
                </a:lnTo>
                <a:lnTo>
                  <a:pt x="3447314" y="535447"/>
                </a:lnTo>
                <a:lnTo>
                  <a:pt x="3414224" y="532439"/>
                </a:lnTo>
                <a:lnTo>
                  <a:pt x="3396176" y="541463"/>
                </a:lnTo>
                <a:lnTo>
                  <a:pt x="3414224" y="559512"/>
                </a:lnTo>
                <a:lnTo>
                  <a:pt x="3462354" y="559512"/>
                </a:lnTo>
                <a:lnTo>
                  <a:pt x="3468371" y="574552"/>
                </a:lnTo>
                <a:lnTo>
                  <a:pt x="3462354" y="601625"/>
                </a:lnTo>
                <a:lnTo>
                  <a:pt x="3435281" y="580569"/>
                </a:lnTo>
                <a:lnTo>
                  <a:pt x="3423249" y="580569"/>
                </a:lnTo>
                <a:lnTo>
                  <a:pt x="3426257" y="589593"/>
                </a:lnTo>
                <a:lnTo>
                  <a:pt x="3468371" y="616666"/>
                </a:lnTo>
                <a:lnTo>
                  <a:pt x="3477395" y="670812"/>
                </a:lnTo>
                <a:lnTo>
                  <a:pt x="3447314" y="667804"/>
                </a:lnTo>
                <a:lnTo>
                  <a:pt x="3417232" y="646747"/>
                </a:lnTo>
                <a:lnTo>
                  <a:pt x="3396176" y="625690"/>
                </a:lnTo>
                <a:lnTo>
                  <a:pt x="3387151" y="622682"/>
                </a:lnTo>
                <a:lnTo>
                  <a:pt x="3387151" y="649755"/>
                </a:lnTo>
                <a:lnTo>
                  <a:pt x="3396176" y="670812"/>
                </a:lnTo>
                <a:lnTo>
                  <a:pt x="3429265" y="679837"/>
                </a:lnTo>
                <a:lnTo>
                  <a:pt x="3468371" y="682845"/>
                </a:lnTo>
                <a:lnTo>
                  <a:pt x="3447314" y="694877"/>
                </a:lnTo>
                <a:lnTo>
                  <a:pt x="3390159" y="727967"/>
                </a:lnTo>
                <a:lnTo>
                  <a:pt x="3366094" y="746015"/>
                </a:lnTo>
                <a:lnTo>
                  <a:pt x="3275850" y="764064"/>
                </a:lnTo>
                <a:lnTo>
                  <a:pt x="3248777" y="770080"/>
                </a:lnTo>
                <a:lnTo>
                  <a:pt x="3230729" y="761056"/>
                </a:lnTo>
                <a:lnTo>
                  <a:pt x="3224712" y="773089"/>
                </a:lnTo>
                <a:lnTo>
                  <a:pt x="3203655" y="791137"/>
                </a:lnTo>
                <a:lnTo>
                  <a:pt x="3173574" y="830243"/>
                </a:lnTo>
                <a:lnTo>
                  <a:pt x="3134468" y="848292"/>
                </a:lnTo>
                <a:lnTo>
                  <a:pt x="3101379" y="860324"/>
                </a:lnTo>
                <a:lnTo>
                  <a:pt x="3080322" y="860324"/>
                </a:lnTo>
                <a:lnTo>
                  <a:pt x="3047233" y="866341"/>
                </a:lnTo>
                <a:lnTo>
                  <a:pt x="3038208" y="875365"/>
                </a:lnTo>
                <a:lnTo>
                  <a:pt x="3038208" y="884389"/>
                </a:lnTo>
                <a:lnTo>
                  <a:pt x="3026176" y="890406"/>
                </a:lnTo>
                <a:lnTo>
                  <a:pt x="3029184" y="911462"/>
                </a:lnTo>
                <a:lnTo>
                  <a:pt x="3017152" y="920487"/>
                </a:lnTo>
                <a:lnTo>
                  <a:pt x="3023168" y="932519"/>
                </a:lnTo>
                <a:lnTo>
                  <a:pt x="3014143" y="956584"/>
                </a:lnTo>
                <a:lnTo>
                  <a:pt x="2990078" y="974633"/>
                </a:lnTo>
                <a:lnTo>
                  <a:pt x="2972030" y="977641"/>
                </a:lnTo>
                <a:lnTo>
                  <a:pt x="2981054" y="989674"/>
                </a:lnTo>
                <a:lnTo>
                  <a:pt x="2984062" y="998698"/>
                </a:lnTo>
                <a:lnTo>
                  <a:pt x="2975038" y="1031787"/>
                </a:lnTo>
                <a:lnTo>
                  <a:pt x="2953981" y="1076909"/>
                </a:lnTo>
                <a:lnTo>
                  <a:pt x="2926908" y="1073901"/>
                </a:lnTo>
                <a:lnTo>
                  <a:pt x="2902843" y="1055853"/>
                </a:lnTo>
                <a:lnTo>
                  <a:pt x="2899835" y="1037804"/>
                </a:lnTo>
                <a:lnTo>
                  <a:pt x="2884794" y="1043820"/>
                </a:lnTo>
                <a:lnTo>
                  <a:pt x="2869753" y="1043820"/>
                </a:lnTo>
                <a:lnTo>
                  <a:pt x="2845688" y="1052844"/>
                </a:lnTo>
                <a:lnTo>
                  <a:pt x="2821623" y="1010731"/>
                </a:lnTo>
                <a:lnTo>
                  <a:pt x="2794550" y="983657"/>
                </a:lnTo>
                <a:lnTo>
                  <a:pt x="2803574" y="968617"/>
                </a:lnTo>
                <a:lnTo>
                  <a:pt x="2782518" y="953576"/>
                </a:lnTo>
                <a:lnTo>
                  <a:pt x="2782518" y="929511"/>
                </a:lnTo>
                <a:lnTo>
                  <a:pt x="2800566" y="908454"/>
                </a:lnTo>
                <a:lnTo>
                  <a:pt x="2791542" y="893414"/>
                </a:lnTo>
                <a:lnTo>
                  <a:pt x="2770485" y="902438"/>
                </a:lnTo>
                <a:lnTo>
                  <a:pt x="2746420" y="884389"/>
                </a:lnTo>
                <a:lnTo>
                  <a:pt x="2728371" y="860324"/>
                </a:lnTo>
                <a:lnTo>
                  <a:pt x="2716339" y="842276"/>
                </a:lnTo>
                <a:lnTo>
                  <a:pt x="2728371" y="821219"/>
                </a:lnTo>
                <a:lnTo>
                  <a:pt x="2734388" y="812194"/>
                </a:lnTo>
                <a:lnTo>
                  <a:pt x="2716339" y="812194"/>
                </a:lnTo>
                <a:lnTo>
                  <a:pt x="2713331" y="794145"/>
                </a:lnTo>
                <a:lnTo>
                  <a:pt x="2728371" y="776097"/>
                </a:lnTo>
                <a:lnTo>
                  <a:pt x="2737396" y="776097"/>
                </a:lnTo>
                <a:lnTo>
                  <a:pt x="2764469" y="782113"/>
                </a:lnTo>
                <a:lnTo>
                  <a:pt x="2773493" y="785121"/>
                </a:lnTo>
                <a:lnTo>
                  <a:pt x="2779509" y="785121"/>
                </a:lnTo>
                <a:lnTo>
                  <a:pt x="2782518" y="782113"/>
                </a:lnTo>
                <a:lnTo>
                  <a:pt x="2776501" y="752032"/>
                </a:lnTo>
                <a:lnTo>
                  <a:pt x="2776501" y="718942"/>
                </a:lnTo>
                <a:lnTo>
                  <a:pt x="2794550" y="700894"/>
                </a:lnTo>
                <a:lnTo>
                  <a:pt x="2788534" y="685853"/>
                </a:lnTo>
                <a:lnTo>
                  <a:pt x="2755444" y="685853"/>
                </a:lnTo>
                <a:lnTo>
                  <a:pt x="2725363" y="667804"/>
                </a:lnTo>
                <a:lnTo>
                  <a:pt x="2704306" y="655772"/>
                </a:lnTo>
                <a:lnTo>
                  <a:pt x="2737396" y="652764"/>
                </a:lnTo>
                <a:lnTo>
                  <a:pt x="2773493" y="664796"/>
                </a:lnTo>
                <a:lnTo>
                  <a:pt x="2776501" y="646747"/>
                </a:lnTo>
                <a:lnTo>
                  <a:pt x="2755444" y="622682"/>
                </a:lnTo>
                <a:lnTo>
                  <a:pt x="2740404" y="616666"/>
                </a:lnTo>
                <a:lnTo>
                  <a:pt x="2716339" y="601625"/>
                </a:lnTo>
                <a:lnTo>
                  <a:pt x="2704306" y="619674"/>
                </a:lnTo>
                <a:lnTo>
                  <a:pt x="2671217" y="622682"/>
                </a:lnTo>
                <a:lnTo>
                  <a:pt x="2671217" y="598617"/>
                </a:lnTo>
                <a:lnTo>
                  <a:pt x="2692274" y="568536"/>
                </a:lnTo>
                <a:lnTo>
                  <a:pt x="2656176" y="499349"/>
                </a:lnTo>
                <a:lnTo>
                  <a:pt x="2617071" y="460243"/>
                </a:lnTo>
                <a:lnTo>
                  <a:pt x="2602030" y="442195"/>
                </a:lnTo>
                <a:lnTo>
                  <a:pt x="2599022" y="427154"/>
                </a:lnTo>
                <a:lnTo>
                  <a:pt x="2553900" y="412113"/>
                </a:lnTo>
                <a:lnTo>
                  <a:pt x="2481705" y="394065"/>
                </a:lnTo>
                <a:lnTo>
                  <a:pt x="2466664" y="400081"/>
                </a:lnTo>
                <a:lnTo>
                  <a:pt x="2436583" y="412113"/>
                </a:lnTo>
                <a:lnTo>
                  <a:pt x="2418534" y="397073"/>
                </a:lnTo>
                <a:lnTo>
                  <a:pt x="2409510" y="409105"/>
                </a:lnTo>
                <a:lnTo>
                  <a:pt x="2400485" y="415122"/>
                </a:lnTo>
                <a:lnTo>
                  <a:pt x="2373412" y="409105"/>
                </a:lnTo>
                <a:lnTo>
                  <a:pt x="2337315" y="394065"/>
                </a:lnTo>
                <a:lnTo>
                  <a:pt x="2361380" y="385040"/>
                </a:lnTo>
                <a:lnTo>
                  <a:pt x="2373412" y="379024"/>
                </a:lnTo>
                <a:lnTo>
                  <a:pt x="2352355" y="376016"/>
                </a:lnTo>
                <a:lnTo>
                  <a:pt x="2322274" y="376016"/>
                </a:lnTo>
                <a:lnTo>
                  <a:pt x="2295201" y="360975"/>
                </a:lnTo>
                <a:lnTo>
                  <a:pt x="2304225" y="351951"/>
                </a:lnTo>
                <a:lnTo>
                  <a:pt x="2349347" y="351951"/>
                </a:lnTo>
                <a:lnTo>
                  <a:pt x="2409510" y="345935"/>
                </a:lnTo>
                <a:lnTo>
                  <a:pt x="2412518" y="333902"/>
                </a:lnTo>
                <a:lnTo>
                  <a:pt x="2385445" y="333902"/>
                </a:lnTo>
                <a:lnTo>
                  <a:pt x="2352355" y="336910"/>
                </a:lnTo>
                <a:lnTo>
                  <a:pt x="2319266" y="330894"/>
                </a:lnTo>
                <a:lnTo>
                  <a:pt x="2271136" y="309837"/>
                </a:lnTo>
                <a:lnTo>
                  <a:pt x="2259104" y="294796"/>
                </a:lnTo>
                <a:lnTo>
                  <a:pt x="2271136" y="282764"/>
                </a:lnTo>
                <a:lnTo>
                  <a:pt x="2307234" y="276748"/>
                </a:lnTo>
                <a:lnTo>
                  <a:pt x="2346339" y="270731"/>
                </a:lnTo>
                <a:lnTo>
                  <a:pt x="2373412" y="255691"/>
                </a:lnTo>
                <a:lnTo>
                  <a:pt x="2418534" y="255691"/>
                </a:lnTo>
                <a:lnTo>
                  <a:pt x="2442599" y="234634"/>
                </a:lnTo>
                <a:lnTo>
                  <a:pt x="2445607" y="201545"/>
                </a:lnTo>
                <a:lnTo>
                  <a:pt x="2427559" y="210569"/>
                </a:lnTo>
                <a:lnTo>
                  <a:pt x="2382437" y="192520"/>
                </a:lnTo>
                <a:lnTo>
                  <a:pt x="2412518" y="171463"/>
                </a:lnTo>
                <a:lnTo>
                  <a:pt x="2451624" y="153415"/>
                </a:lnTo>
                <a:lnTo>
                  <a:pt x="2499754" y="138374"/>
                </a:lnTo>
                <a:lnTo>
                  <a:pt x="2535851" y="150406"/>
                </a:lnTo>
                <a:lnTo>
                  <a:pt x="2544876" y="120325"/>
                </a:lnTo>
                <a:lnTo>
                  <a:pt x="2532843" y="105284"/>
                </a:lnTo>
                <a:lnTo>
                  <a:pt x="2577965" y="99268"/>
                </a:lnTo>
                <a:lnTo>
                  <a:pt x="2593006" y="114309"/>
                </a:lnTo>
                <a:lnTo>
                  <a:pt x="2617071" y="120325"/>
                </a:lnTo>
                <a:lnTo>
                  <a:pt x="2605038" y="102276"/>
                </a:lnTo>
                <a:lnTo>
                  <a:pt x="2599022" y="93252"/>
                </a:lnTo>
                <a:lnTo>
                  <a:pt x="2596014" y="90244"/>
                </a:lnTo>
                <a:lnTo>
                  <a:pt x="2596014" y="87236"/>
                </a:lnTo>
                <a:lnTo>
                  <a:pt x="2704306" y="75203"/>
                </a:lnTo>
                <a:lnTo>
                  <a:pt x="2716339" y="105284"/>
                </a:lnTo>
                <a:lnTo>
                  <a:pt x="2734388" y="99268"/>
                </a:lnTo>
                <a:lnTo>
                  <a:pt x="2728371" y="72195"/>
                </a:lnTo>
                <a:lnTo>
                  <a:pt x="2776501" y="99268"/>
                </a:lnTo>
                <a:lnTo>
                  <a:pt x="2809591" y="99268"/>
                </a:lnTo>
                <a:lnTo>
                  <a:pt x="2785526" y="84228"/>
                </a:lnTo>
                <a:lnTo>
                  <a:pt x="2797558" y="66179"/>
                </a:lnTo>
                <a:lnTo>
                  <a:pt x="2821623" y="66179"/>
                </a:lnTo>
                <a:lnTo>
                  <a:pt x="2866745" y="84228"/>
                </a:lnTo>
                <a:lnTo>
                  <a:pt x="2923900" y="111301"/>
                </a:lnTo>
                <a:lnTo>
                  <a:pt x="2935932" y="102276"/>
                </a:lnTo>
                <a:lnTo>
                  <a:pt x="2860729" y="60163"/>
                </a:lnTo>
                <a:lnTo>
                  <a:pt x="2893818" y="51138"/>
                </a:lnTo>
                <a:lnTo>
                  <a:pt x="2896826" y="36098"/>
                </a:lnTo>
                <a:lnTo>
                  <a:pt x="2935932" y="24065"/>
                </a:lnTo>
                <a:lnTo>
                  <a:pt x="2978046" y="21057"/>
                </a:lnTo>
                <a:lnTo>
                  <a:pt x="3026176" y="27073"/>
                </a:lnTo>
                <a:lnTo>
                  <a:pt x="3062273" y="24065"/>
                </a:lnTo>
                <a:lnTo>
                  <a:pt x="3104387" y="6016"/>
                </a:ln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</a:ln>
          <a:effectLst>
            <a:innerShdw blurRad="114300">
              <a:prstClr val="black">
                <a:alpha val="41000"/>
              </a:prstClr>
            </a:innerShdw>
          </a:effectLst>
        </p:spPr>
        <p:txBody>
          <a:bodyPr lIns="95792" tIns="47895" rIns="95792" bIns="47895" anchor="ctr"/>
          <a:lstStyle/>
          <a:p>
            <a:pPr marL="0" marR="0" lvl="0" indent="0" algn="ctr" defTabSz="914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ago"/>
              <a:ea typeface="ヒラギノ角ゴ Pro W3"/>
              <a:cs typeface="+mn-cs"/>
            </a:endParaRPr>
          </a:p>
        </p:txBody>
      </p:sp>
      <p:grpSp>
        <p:nvGrpSpPr>
          <p:cNvPr id="41" name="Group 65"/>
          <p:cNvGrpSpPr/>
          <p:nvPr/>
        </p:nvGrpSpPr>
        <p:grpSpPr>
          <a:xfrm>
            <a:off x="394648" y="2059034"/>
            <a:ext cx="1623652" cy="1094738"/>
            <a:chOff x="473069" y="1854497"/>
            <a:chExt cx="1758956" cy="1094738"/>
          </a:xfrm>
          <a:effectLst>
            <a:innerShdw blurRad="114300">
              <a:prstClr val="black"/>
            </a:innerShdw>
          </a:effectLst>
        </p:grpSpPr>
        <p:sp>
          <p:nvSpPr>
            <p:cNvPr id="42" name="Rectangle 41"/>
            <p:cNvSpPr/>
            <p:nvPr/>
          </p:nvSpPr>
          <p:spPr bwMode="auto">
            <a:xfrm>
              <a:off x="479425" y="1854497"/>
              <a:ext cx="1752600" cy="1094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charset="0"/>
                <a:ea typeface="ヒラギノ角ゴ Pro W3" charset="0"/>
              </a:endParaRPr>
            </a:p>
          </p:txBody>
        </p:sp>
        <p:pic>
          <p:nvPicPr>
            <p:cNvPr id="43" name="Picture 2" descr="http://www.barrygray.pwp.blueyonder.co.uk/Tutoring/Tutpix/heart/heartbase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069" y="1870916"/>
              <a:ext cx="1299263" cy="1065997"/>
            </a:xfrm>
            <a:prstGeom prst="rect">
              <a:avLst/>
            </a:prstGeom>
            <a:noFill/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107" y="2222501"/>
              <a:ext cx="560270" cy="560270"/>
            </a:xfrm>
            <a:prstGeom prst="rect">
              <a:avLst/>
            </a:prstGeom>
          </p:spPr>
        </p:pic>
      </p:grpSp>
      <p:grpSp>
        <p:nvGrpSpPr>
          <p:cNvPr id="45" name="Group 71"/>
          <p:cNvGrpSpPr>
            <a:grpSpLocks/>
          </p:cNvGrpSpPr>
          <p:nvPr/>
        </p:nvGrpSpPr>
        <p:grpSpPr bwMode="auto">
          <a:xfrm>
            <a:off x="375047" y="3490514"/>
            <a:ext cx="1663154" cy="1095375"/>
            <a:chOff x="2987669" y="1854497"/>
            <a:chExt cx="1801819" cy="109473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36888" y="1854497"/>
              <a:ext cx="1752600" cy="1094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charset="0"/>
                <a:ea typeface="ヒラギノ角ゴ Pro W3" charset="0"/>
              </a:endParaRPr>
            </a:p>
          </p:txBody>
        </p:sp>
        <p:pic>
          <p:nvPicPr>
            <p:cNvPr id="47" name="Picture 2" descr="http://www.barrygray.pwp.blueyonder.co.uk/Tutoring/Tutpix/heart/heartbase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69" y="1870916"/>
              <a:ext cx="1299263" cy="106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" name="Group 74"/>
            <p:cNvGrpSpPr>
              <a:grpSpLocks/>
            </p:cNvGrpSpPr>
            <p:nvPr/>
          </p:nvGrpSpPr>
          <p:grpSpPr bwMode="auto">
            <a:xfrm>
              <a:off x="3721700" y="2204038"/>
              <a:ext cx="981931" cy="400117"/>
              <a:chOff x="5594873" y="-330286"/>
              <a:chExt cx="1080124" cy="330675"/>
            </a:xfrm>
          </p:grpSpPr>
          <p:sp>
            <p:nvSpPr>
              <p:cNvPr id="49" name="Chevron 48"/>
              <p:cNvSpPr/>
              <p:nvPr/>
            </p:nvSpPr>
            <p:spPr bwMode="auto">
              <a:xfrm rot="10800000">
                <a:off x="5594873" y="-330285"/>
                <a:ext cx="392409" cy="330674"/>
              </a:xfrm>
              <a:prstGeom prst="chevron">
                <a:avLst/>
              </a:prstGeom>
              <a:solidFill>
                <a:srgbClr val="139596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defTabSz="914384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ago" charset="0"/>
                  <a:ea typeface="ヒラギノ角ゴ Pro W3" charset="0"/>
                </a:endParaRPr>
              </a:p>
            </p:txBody>
          </p:sp>
          <p:sp>
            <p:nvSpPr>
              <p:cNvPr id="50" name="Chevron 49"/>
              <p:cNvSpPr/>
              <p:nvPr/>
            </p:nvSpPr>
            <p:spPr bwMode="auto">
              <a:xfrm rot="10800000">
                <a:off x="5938065" y="-330286"/>
                <a:ext cx="393741" cy="330674"/>
              </a:xfrm>
              <a:prstGeom prst="chevron">
                <a:avLst/>
              </a:prstGeom>
              <a:solidFill>
                <a:srgbClr val="139596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defTabSz="914384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ago" charset="0"/>
                  <a:ea typeface="ヒラギノ角ゴ Pro W3" charset="0"/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 bwMode="auto">
              <a:xfrm rot="10800000">
                <a:off x="6282588" y="-330286"/>
                <a:ext cx="392409" cy="330674"/>
              </a:xfrm>
              <a:prstGeom prst="chevron">
                <a:avLst/>
              </a:prstGeom>
              <a:solidFill>
                <a:srgbClr val="139596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defTabSz="914384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ago" charset="0"/>
                  <a:ea typeface="ヒラギノ角ゴ Pro W3" charset="0"/>
                </a:endParaRPr>
              </a:p>
            </p:txBody>
          </p:sp>
        </p:grpSp>
      </p:grpSp>
      <p:grpSp>
        <p:nvGrpSpPr>
          <p:cNvPr id="52" name="Group 88"/>
          <p:cNvGrpSpPr/>
          <p:nvPr/>
        </p:nvGrpSpPr>
        <p:grpSpPr>
          <a:xfrm>
            <a:off x="6005911" y="2128275"/>
            <a:ext cx="2022474" cy="1245072"/>
            <a:chOff x="677863" y="173038"/>
            <a:chExt cx="2651126" cy="1506537"/>
          </a:xfrm>
          <a:solidFill>
            <a:srgbClr val="FFFFFF"/>
          </a:solidFill>
        </p:grpSpPr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2116138" y="173038"/>
              <a:ext cx="554038" cy="1489075"/>
            </a:xfrm>
            <a:custGeom>
              <a:avLst/>
              <a:gdLst>
                <a:gd name="T0" fmla="*/ 97 w 158"/>
                <a:gd name="T1" fmla="*/ 46 h 425"/>
                <a:gd name="T2" fmla="*/ 94 w 158"/>
                <a:gd name="T3" fmla="*/ 54 h 425"/>
                <a:gd name="T4" fmla="*/ 115 w 158"/>
                <a:gd name="T5" fmla="*/ 66 h 425"/>
                <a:gd name="T6" fmla="*/ 157 w 158"/>
                <a:gd name="T7" fmla="*/ 148 h 425"/>
                <a:gd name="T8" fmla="*/ 148 w 158"/>
                <a:gd name="T9" fmla="*/ 193 h 425"/>
                <a:gd name="T10" fmla="*/ 142 w 158"/>
                <a:gd name="T11" fmla="*/ 202 h 425"/>
                <a:gd name="T12" fmla="*/ 130 w 158"/>
                <a:gd name="T13" fmla="*/ 217 h 425"/>
                <a:gd name="T14" fmla="*/ 136 w 158"/>
                <a:gd name="T15" fmla="*/ 249 h 425"/>
                <a:gd name="T16" fmla="*/ 128 w 158"/>
                <a:gd name="T17" fmla="*/ 262 h 425"/>
                <a:gd name="T18" fmla="*/ 125 w 158"/>
                <a:gd name="T19" fmla="*/ 291 h 425"/>
                <a:gd name="T20" fmla="*/ 123 w 158"/>
                <a:gd name="T21" fmla="*/ 346 h 425"/>
                <a:gd name="T22" fmla="*/ 115 w 158"/>
                <a:gd name="T23" fmla="*/ 388 h 425"/>
                <a:gd name="T24" fmla="*/ 108 w 158"/>
                <a:gd name="T25" fmla="*/ 396 h 425"/>
                <a:gd name="T26" fmla="*/ 114 w 158"/>
                <a:gd name="T27" fmla="*/ 419 h 425"/>
                <a:gd name="T28" fmla="*/ 109 w 158"/>
                <a:gd name="T29" fmla="*/ 421 h 425"/>
                <a:gd name="T30" fmla="*/ 99 w 158"/>
                <a:gd name="T31" fmla="*/ 422 h 425"/>
                <a:gd name="T32" fmla="*/ 91 w 158"/>
                <a:gd name="T33" fmla="*/ 422 h 425"/>
                <a:gd name="T34" fmla="*/ 87 w 158"/>
                <a:gd name="T35" fmla="*/ 416 h 425"/>
                <a:gd name="T36" fmla="*/ 82 w 158"/>
                <a:gd name="T37" fmla="*/ 409 h 425"/>
                <a:gd name="T38" fmla="*/ 76 w 158"/>
                <a:gd name="T39" fmla="*/ 416 h 425"/>
                <a:gd name="T40" fmla="*/ 68 w 158"/>
                <a:gd name="T41" fmla="*/ 424 h 425"/>
                <a:gd name="T42" fmla="*/ 62 w 158"/>
                <a:gd name="T43" fmla="*/ 424 h 425"/>
                <a:gd name="T44" fmla="*/ 49 w 158"/>
                <a:gd name="T45" fmla="*/ 412 h 425"/>
                <a:gd name="T46" fmla="*/ 52 w 158"/>
                <a:gd name="T47" fmla="*/ 397 h 425"/>
                <a:gd name="T48" fmla="*/ 48 w 158"/>
                <a:gd name="T49" fmla="*/ 388 h 425"/>
                <a:gd name="T50" fmla="*/ 39 w 158"/>
                <a:gd name="T51" fmla="*/ 333 h 425"/>
                <a:gd name="T52" fmla="*/ 31 w 158"/>
                <a:gd name="T53" fmla="*/ 265 h 425"/>
                <a:gd name="T54" fmla="*/ 26 w 158"/>
                <a:gd name="T55" fmla="*/ 255 h 425"/>
                <a:gd name="T56" fmla="*/ 28 w 158"/>
                <a:gd name="T57" fmla="*/ 227 h 425"/>
                <a:gd name="T58" fmla="*/ 25 w 158"/>
                <a:gd name="T59" fmla="*/ 219 h 425"/>
                <a:gd name="T60" fmla="*/ 11 w 158"/>
                <a:gd name="T61" fmla="*/ 203 h 425"/>
                <a:gd name="T62" fmla="*/ 3 w 158"/>
                <a:gd name="T63" fmla="*/ 178 h 425"/>
                <a:gd name="T64" fmla="*/ 1 w 158"/>
                <a:gd name="T65" fmla="*/ 153 h 425"/>
                <a:gd name="T66" fmla="*/ 9 w 158"/>
                <a:gd name="T67" fmla="*/ 107 h 425"/>
                <a:gd name="T68" fmla="*/ 12 w 158"/>
                <a:gd name="T69" fmla="*/ 96 h 425"/>
                <a:gd name="T70" fmla="*/ 25 w 158"/>
                <a:gd name="T71" fmla="*/ 74 h 425"/>
                <a:gd name="T72" fmla="*/ 56 w 158"/>
                <a:gd name="T73" fmla="*/ 62 h 425"/>
                <a:gd name="T74" fmla="*/ 59 w 158"/>
                <a:gd name="T75" fmla="*/ 49 h 425"/>
                <a:gd name="T76" fmla="*/ 57 w 158"/>
                <a:gd name="T77" fmla="*/ 44 h 425"/>
                <a:gd name="T78" fmla="*/ 51 w 158"/>
                <a:gd name="T79" fmla="*/ 33 h 425"/>
                <a:gd name="T80" fmla="*/ 50 w 158"/>
                <a:gd name="T81" fmla="*/ 22 h 425"/>
                <a:gd name="T82" fmla="*/ 53 w 158"/>
                <a:gd name="T83" fmla="*/ 9 h 425"/>
                <a:gd name="T84" fmla="*/ 87 w 158"/>
                <a:gd name="T85" fmla="*/ 2 h 425"/>
                <a:gd name="T86" fmla="*/ 106 w 158"/>
                <a:gd name="T87" fmla="*/ 19 h 425"/>
                <a:gd name="T88" fmla="*/ 104 w 158"/>
                <a:gd name="T89" fmla="*/ 32 h 425"/>
                <a:gd name="T90" fmla="*/ 80 w 158"/>
                <a:gd name="T91" fmla="*/ 317 h 425"/>
                <a:gd name="T92" fmla="*/ 79 w 158"/>
                <a:gd name="T93" fmla="*/ 343 h 425"/>
                <a:gd name="T94" fmla="*/ 84 w 158"/>
                <a:gd name="T95" fmla="*/ 358 h 425"/>
                <a:gd name="T96" fmla="*/ 82 w 158"/>
                <a:gd name="T97" fmla="*/ 331 h 425"/>
                <a:gd name="T98" fmla="*/ 82 w 158"/>
                <a:gd name="T99" fmla="*/ 395 h 425"/>
                <a:gd name="T100" fmla="*/ 82 w 158"/>
                <a:gd name="T101" fmla="*/ 39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425">
                  <a:moveTo>
                    <a:pt x="102" y="38"/>
                  </a:moveTo>
                  <a:cubicBezTo>
                    <a:pt x="101" y="41"/>
                    <a:pt x="99" y="44"/>
                    <a:pt x="97" y="46"/>
                  </a:cubicBezTo>
                  <a:cubicBezTo>
                    <a:pt x="96" y="47"/>
                    <a:pt x="95" y="48"/>
                    <a:pt x="94" y="49"/>
                  </a:cubicBezTo>
                  <a:cubicBezTo>
                    <a:pt x="93" y="52"/>
                    <a:pt x="94" y="52"/>
                    <a:pt x="94" y="54"/>
                  </a:cubicBezTo>
                  <a:cubicBezTo>
                    <a:pt x="94" y="55"/>
                    <a:pt x="97" y="61"/>
                    <a:pt x="97" y="61"/>
                  </a:cubicBezTo>
                  <a:cubicBezTo>
                    <a:pt x="103" y="62"/>
                    <a:pt x="109" y="64"/>
                    <a:pt x="115" y="66"/>
                  </a:cubicBezTo>
                  <a:cubicBezTo>
                    <a:pt x="123" y="68"/>
                    <a:pt x="127" y="71"/>
                    <a:pt x="132" y="79"/>
                  </a:cubicBezTo>
                  <a:cubicBezTo>
                    <a:pt x="143" y="100"/>
                    <a:pt x="155" y="125"/>
                    <a:pt x="157" y="148"/>
                  </a:cubicBezTo>
                  <a:cubicBezTo>
                    <a:pt x="158" y="160"/>
                    <a:pt x="153" y="173"/>
                    <a:pt x="150" y="184"/>
                  </a:cubicBezTo>
                  <a:cubicBezTo>
                    <a:pt x="149" y="187"/>
                    <a:pt x="149" y="190"/>
                    <a:pt x="148" y="193"/>
                  </a:cubicBezTo>
                  <a:cubicBezTo>
                    <a:pt x="147" y="196"/>
                    <a:pt x="150" y="197"/>
                    <a:pt x="147" y="199"/>
                  </a:cubicBezTo>
                  <a:cubicBezTo>
                    <a:pt x="145" y="200"/>
                    <a:pt x="144" y="200"/>
                    <a:pt x="142" y="202"/>
                  </a:cubicBezTo>
                  <a:cubicBezTo>
                    <a:pt x="140" y="204"/>
                    <a:pt x="137" y="208"/>
                    <a:pt x="134" y="209"/>
                  </a:cubicBezTo>
                  <a:cubicBezTo>
                    <a:pt x="130" y="210"/>
                    <a:pt x="128" y="213"/>
                    <a:pt x="130" y="217"/>
                  </a:cubicBezTo>
                  <a:cubicBezTo>
                    <a:pt x="132" y="222"/>
                    <a:pt x="130" y="228"/>
                    <a:pt x="132" y="233"/>
                  </a:cubicBezTo>
                  <a:cubicBezTo>
                    <a:pt x="134" y="238"/>
                    <a:pt x="135" y="244"/>
                    <a:pt x="136" y="249"/>
                  </a:cubicBezTo>
                  <a:cubicBezTo>
                    <a:pt x="136" y="254"/>
                    <a:pt x="139" y="259"/>
                    <a:pt x="132" y="260"/>
                  </a:cubicBezTo>
                  <a:cubicBezTo>
                    <a:pt x="130" y="261"/>
                    <a:pt x="128" y="260"/>
                    <a:pt x="128" y="262"/>
                  </a:cubicBezTo>
                  <a:cubicBezTo>
                    <a:pt x="128" y="265"/>
                    <a:pt x="128" y="268"/>
                    <a:pt x="128" y="271"/>
                  </a:cubicBezTo>
                  <a:cubicBezTo>
                    <a:pt x="127" y="277"/>
                    <a:pt x="125" y="284"/>
                    <a:pt x="125" y="291"/>
                  </a:cubicBezTo>
                  <a:cubicBezTo>
                    <a:pt x="125" y="303"/>
                    <a:pt x="123" y="315"/>
                    <a:pt x="124" y="327"/>
                  </a:cubicBezTo>
                  <a:cubicBezTo>
                    <a:pt x="124" y="334"/>
                    <a:pt x="124" y="340"/>
                    <a:pt x="123" y="346"/>
                  </a:cubicBezTo>
                  <a:cubicBezTo>
                    <a:pt x="123" y="354"/>
                    <a:pt x="123" y="361"/>
                    <a:pt x="121" y="368"/>
                  </a:cubicBezTo>
                  <a:cubicBezTo>
                    <a:pt x="119" y="375"/>
                    <a:pt x="117" y="382"/>
                    <a:pt x="115" y="388"/>
                  </a:cubicBezTo>
                  <a:cubicBezTo>
                    <a:pt x="115" y="391"/>
                    <a:pt x="115" y="394"/>
                    <a:pt x="112" y="396"/>
                  </a:cubicBezTo>
                  <a:cubicBezTo>
                    <a:pt x="111" y="397"/>
                    <a:pt x="109" y="396"/>
                    <a:pt x="108" y="396"/>
                  </a:cubicBezTo>
                  <a:cubicBezTo>
                    <a:pt x="108" y="396"/>
                    <a:pt x="113" y="408"/>
                    <a:pt x="113" y="409"/>
                  </a:cubicBezTo>
                  <a:cubicBezTo>
                    <a:pt x="113" y="412"/>
                    <a:pt x="115" y="416"/>
                    <a:pt x="114" y="419"/>
                  </a:cubicBezTo>
                  <a:cubicBezTo>
                    <a:pt x="114" y="421"/>
                    <a:pt x="112" y="419"/>
                    <a:pt x="112" y="421"/>
                  </a:cubicBezTo>
                  <a:cubicBezTo>
                    <a:pt x="111" y="423"/>
                    <a:pt x="109" y="420"/>
                    <a:pt x="109" y="421"/>
                  </a:cubicBezTo>
                  <a:cubicBezTo>
                    <a:pt x="108" y="423"/>
                    <a:pt x="103" y="422"/>
                    <a:pt x="103" y="423"/>
                  </a:cubicBezTo>
                  <a:cubicBezTo>
                    <a:pt x="103" y="425"/>
                    <a:pt x="100" y="423"/>
                    <a:pt x="99" y="422"/>
                  </a:cubicBezTo>
                  <a:cubicBezTo>
                    <a:pt x="98" y="421"/>
                    <a:pt x="97" y="423"/>
                    <a:pt x="96" y="423"/>
                  </a:cubicBezTo>
                  <a:cubicBezTo>
                    <a:pt x="96" y="423"/>
                    <a:pt x="91" y="422"/>
                    <a:pt x="91" y="422"/>
                  </a:cubicBezTo>
                  <a:cubicBezTo>
                    <a:pt x="90" y="422"/>
                    <a:pt x="89" y="421"/>
                    <a:pt x="89" y="421"/>
                  </a:cubicBezTo>
                  <a:cubicBezTo>
                    <a:pt x="87" y="419"/>
                    <a:pt x="87" y="418"/>
                    <a:pt x="87" y="416"/>
                  </a:cubicBezTo>
                  <a:cubicBezTo>
                    <a:pt x="87" y="415"/>
                    <a:pt x="88" y="410"/>
                    <a:pt x="88" y="411"/>
                  </a:cubicBezTo>
                  <a:cubicBezTo>
                    <a:pt x="85" y="411"/>
                    <a:pt x="85" y="407"/>
                    <a:pt x="82" y="409"/>
                  </a:cubicBezTo>
                  <a:cubicBezTo>
                    <a:pt x="80" y="411"/>
                    <a:pt x="80" y="411"/>
                    <a:pt x="77" y="411"/>
                  </a:cubicBezTo>
                  <a:cubicBezTo>
                    <a:pt x="74" y="411"/>
                    <a:pt x="76" y="414"/>
                    <a:pt x="76" y="416"/>
                  </a:cubicBezTo>
                  <a:cubicBezTo>
                    <a:pt x="76" y="419"/>
                    <a:pt x="75" y="420"/>
                    <a:pt x="73" y="421"/>
                  </a:cubicBezTo>
                  <a:cubicBezTo>
                    <a:pt x="72" y="423"/>
                    <a:pt x="70" y="423"/>
                    <a:pt x="68" y="424"/>
                  </a:cubicBezTo>
                  <a:cubicBezTo>
                    <a:pt x="68" y="424"/>
                    <a:pt x="66" y="425"/>
                    <a:pt x="66" y="425"/>
                  </a:cubicBezTo>
                  <a:cubicBezTo>
                    <a:pt x="64" y="425"/>
                    <a:pt x="63" y="423"/>
                    <a:pt x="62" y="424"/>
                  </a:cubicBezTo>
                  <a:cubicBezTo>
                    <a:pt x="58" y="425"/>
                    <a:pt x="52" y="425"/>
                    <a:pt x="49" y="423"/>
                  </a:cubicBezTo>
                  <a:cubicBezTo>
                    <a:pt x="47" y="421"/>
                    <a:pt x="49" y="415"/>
                    <a:pt x="49" y="412"/>
                  </a:cubicBezTo>
                  <a:cubicBezTo>
                    <a:pt x="48" y="408"/>
                    <a:pt x="56" y="402"/>
                    <a:pt x="54" y="398"/>
                  </a:cubicBezTo>
                  <a:cubicBezTo>
                    <a:pt x="54" y="398"/>
                    <a:pt x="53" y="399"/>
                    <a:pt x="52" y="397"/>
                  </a:cubicBezTo>
                  <a:cubicBezTo>
                    <a:pt x="52" y="396"/>
                    <a:pt x="51" y="394"/>
                    <a:pt x="50" y="393"/>
                  </a:cubicBezTo>
                  <a:cubicBezTo>
                    <a:pt x="49" y="392"/>
                    <a:pt x="49" y="390"/>
                    <a:pt x="48" y="388"/>
                  </a:cubicBezTo>
                  <a:cubicBezTo>
                    <a:pt x="45" y="381"/>
                    <a:pt x="44" y="374"/>
                    <a:pt x="43" y="366"/>
                  </a:cubicBezTo>
                  <a:cubicBezTo>
                    <a:pt x="41" y="355"/>
                    <a:pt x="40" y="345"/>
                    <a:pt x="39" y="333"/>
                  </a:cubicBezTo>
                  <a:cubicBezTo>
                    <a:pt x="38" y="322"/>
                    <a:pt x="37" y="311"/>
                    <a:pt x="36" y="300"/>
                  </a:cubicBezTo>
                  <a:cubicBezTo>
                    <a:pt x="35" y="289"/>
                    <a:pt x="34" y="276"/>
                    <a:pt x="31" y="265"/>
                  </a:cubicBezTo>
                  <a:cubicBezTo>
                    <a:pt x="31" y="264"/>
                    <a:pt x="27" y="263"/>
                    <a:pt x="26" y="263"/>
                  </a:cubicBezTo>
                  <a:cubicBezTo>
                    <a:pt x="25" y="262"/>
                    <a:pt x="26" y="256"/>
                    <a:pt x="26" y="255"/>
                  </a:cubicBezTo>
                  <a:cubicBezTo>
                    <a:pt x="26" y="249"/>
                    <a:pt x="26" y="242"/>
                    <a:pt x="27" y="235"/>
                  </a:cubicBezTo>
                  <a:cubicBezTo>
                    <a:pt x="27" y="233"/>
                    <a:pt x="27" y="230"/>
                    <a:pt x="28" y="227"/>
                  </a:cubicBezTo>
                  <a:cubicBezTo>
                    <a:pt x="28" y="225"/>
                    <a:pt x="27" y="223"/>
                    <a:pt x="27" y="221"/>
                  </a:cubicBezTo>
                  <a:cubicBezTo>
                    <a:pt x="27" y="220"/>
                    <a:pt x="27" y="218"/>
                    <a:pt x="25" y="219"/>
                  </a:cubicBezTo>
                  <a:cubicBezTo>
                    <a:pt x="25" y="220"/>
                    <a:pt x="21" y="217"/>
                    <a:pt x="20" y="216"/>
                  </a:cubicBezTo>
                  <a:cubicBezTo>
                    <a:pt x="17" y="212"/>
                    <a:pt x="15" y="206"/>
                    <a:pt x="11" y="203"/>
                  </a:cubicBezTo>
                  <a:cubicBezTo>
                    <a:pt x="5" y="199"/>
                    <a:pt x="5" y="192"/>
                    <a:pt x="4" y="186"/>
                  </a:cubicBezTo>
                  <a:cubicBezTo>
                    <a:pt x="4" y="183"/>
                    <a:pt x="5" y="181"/>
                    <a:pt x="3" y="178"/>
                  </a:cubicBezTo>
                  <a:cubicBezTo>
                    <a:pt x="1" y="175"/>
                    <a:pt x="1" y="173"/>
                    <a:pt x="1" y="169"/>
                  </a:cubicBezTo>
                  <a:cubicBezTo>
                    <a:pt x="1" y="164"/>
                    <a:pt x="0" y="159"/>
                    <a:pt x="1" y="153"/>
                  </a:cubicBezTo>
                  <a:cubicBezTo>
                    <a:pt x="3" y="144"/>
                    <a:pt x="1" y="134"/>
                    <a:pt x="3" y="125"/>
                  </a:cubicBezTo>
                  <a:cubicBezTo>
                    <a:pt x="4" y="118"/>
                    <a:pt x="7" y="113"/>
                    <a:pt x="9" y="107"/>
                  </a:cubicBezTo>
                  <a:cubicBezTo>
                    <a:pt x="10" y="105"/>
                    <a:pt x="11" y="102"/>
                    <a:pt x="11" y="100"/>
                  </a:cubicBezTo>
                  <a:cubicBezTo>
                    <a:pt x="12" y="99"/>
                    <a:pt x="12" y="97"/>
                    <a:pt x="12" y="96"/>
                  </a:cubicBezTo>
                  <a:cubicBezTo>
                    <a:pt x="12" y="94"/>
                    <a:pt x="14" y="92"/>
                    <a:pt x="14" y="90"/>
                  </a:cubicBezTo>
                  <a:cubicBezTo>
                    <a:pt x="15" y="84"/>
                    <a:pt x="21" y="79"/>
                    <a:pt x="25" y="74"/>
                  </a:cubicBezTo>
                  <a:cubicBezTo>
                    <a:pt x="28" y="70"/>
                    <a:pt x="38" y="68"/>
                    <a:pt x="43" y="66"/>
                  </a:cubicBezTo>
                  <a:cubicBezTo>
                    <a:pt x="45" y="66"/>
                    <a:pt x="54" y="64"/>
                    <a:pt x="56" y="62"/>
                  </a:cubicBezTo>
                  <a:cubicBezTo>
                    <a:pt x="57" y="60"/>
                    <a:pt x="55" y="56"/>
                    <a:pt x="56" y="53"/>
                  </a:cubicBezTo>
                  <a:cubicBezTo>
                    <a:pt x="57" y="52"/>
                    <a:pt x="59" y="50"/>
                    <a:pt x="59" y="49"/>
                  </a:cubicBezTo>
                  <a:cubicBezTo>
                    <a:pt x="59" y="48"/>
                    <a:pt x="58" y="47"/>
                    <a:pt x="57" y="46"/>
                  </a:cubicBezTo>
                  <a:cubicBezTo>
                    <a:pt x="57" y="45"/>
                    <a:pt x="58" y="44"/>
                    <a:pt x="57" y="44"/>
                  </a:cubicBezTo>
                  <a:cubicBezTo>
                    <a:pt x="57" y="43"/>
                    <a:pt x="56" y="43"/>
                    <a:pt x="55" y="42"/>
                  </a:cubicBezTo>
                  <a:cubicBezTo>
                    <a:pt x="54" y="39"/>
                    <a:pt x="51" y="37"/>
                    <a:pt x="51" y="33"/>
                  </a:cubicBezTo>
                  <a:cubicBezTo>
                    <a:pt x="50" y="31"/>
                    <a:pt x="51" y="28"/>
                    <a:pt x="51" y="26"/>
                  </a:cubicBezTo>
                  <a:cubicBezTo>
                    <a:pt x="51" y="24"/>
                    <a:pt x="50" y="23"/>
                    <a:pt x="50" y="22"/>
                  </a:cubicBezTo>
                  <a:cubicBezTo>
                    <a:pt x="50" y="20"/>
                    <a:pt x="51" y="19"/>
                    <a:pt x="51" y="18"/>
                  </a:cubicBezTo>
                  <a:cubicBezTo>
                    <a:pt x="52" y="15"/>
                    <a:pt x="50" y="12"/>
                    <a:pt x="53" y="9"/>
                  </a:cubicBezTo>
                  <a:cubicBezTo>
                    <a:pt x="57" y="5"/>
                    <a:pt x="66" y="2"/>
                    <a:pt x="71" y="1"/>
                  </a:cubicBezTo>
                  <a:cubicBezTo>
                    <a:pt x="77" y="0"/>
                    <a:pt x="82" y="0"/>
                    <a:pt x="87" y="2"/>
                  </a:cubicBezTo>
                  <a:cubicBezTo>
                    <a:pt x="91" y="4"/>
                    <a:pt x="103" y="8"/>
                    <a:pt x="104" y="12"/>
                  </a:cubicBezTo>
                  <a:cubicBezTo>
                    <a:pt x="104" y="15"/>
                    <a:pt x="106" y="16"/>
                    <a:pt x="106" y="19"/>
                  </a:cubicBezTo>
                  <a:cubicBezTo>
                    <a:pt x="106" y="22"/>
                    <a:pt x="102" y="22"/>
                    <a:pt x="103" y="26"/>
                  </a:cubicBezTo>
                  <a:cubicBezTo>
                    <a:pt x="103" y="28"/>
                    <a:pt x="103" y="30"/>
                    <a:pt x="104" y="32"/>
                  </a:cubicBezTo>
                  <a:cubicBezTo>
                    <a:pt x="104" y="33"/>
                    <a:pt x="102" y="36"/>
                    <a:pt x="102" y="38"/>
                  </a:cubicBezTo>
                  <a:moveTo>
                    <a:pt x="80" y="317"/>
                  </a:moveTo>
                  <a:cubicBezTo>
                    <a:pt x="80" y="322"/>
                    <a:pt x="80" y="327"/>
                    <a:pt x="80" y="332"/>
                  </a:cubicBezTo>
                  <a:cubicBezTo>
                    <a:pt x="80" y="336"/>
                    <a:pt x="79" y="340"/>
                    <a:pt x="79" y="343"/>
                  </a:cubicBezTo>
                  <a:cubicBezTo>
                    <a:pt x="80" y="347"/>
                    <a:pt x="87" y="364"/>
                    <a:pt x="84" y="367"/>
                  </a:cubicBezTo>
                  <a:cubicBezTo>
                    <a:pt x="87" y="364"/>
                    <a:pt x="85" y="362"/>
                    <a:pt x="84" y="358"/>
                  </a:cubicBezTo>
                  <a:cubicBezTo>
                    <a:pt x="82" y="353"/>
                    <a:pt x="82" y="348"/>
                    <a:pt x="82" y="343"/>
                  </a:cubicBezTo>
                  <a:cubicBezTo>
                    <a:pt x="81" y="339"/>
                    <a:pt x="82" y="335"/>
                    <a:pt x="82" y="331"/>
                  </a:cubicBezTo>
                  <a:cubicBezTo>
                    <a:pt x="83" y="326"/>
                    <a:pt x="79" y="321"/>
                    <a:pt x="80" y="317"/>
                  </a:cubicBezTo>
                  <a:moveTo>
                    <a:pt x="82" y="395"/>
                  </a:moveTo>
                  <a:cubicBezTo>
                    <a:pt x="83" y="399"/>
                    <a:pt x="84" y="399"/>
                    <a:pt x="83" y="403"/>
                  </a:cubicBezTo>
                  <a:cubicBezTo>
                    <a:pt x="82" y="405"/>
                    <a:pt x="82" y="395"/>
                    <a:pt x="82" y="395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/>
                <a:ea typeface="ヒラギノ角ゴ Pro W3" pitchFamily="-111" charset="-128"/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2876551" y="187324"/>
              <a:ext cx="452438" cy="1477962"/>
            </a:xfrm>
            <a:custGeom>
              <a:avLst/>
              <a:gdLst>
                <a:gd name="T0" fmla="*/ 75 w 129"/>
                <a:gd name="T1" fmla="*/ 69 h 422"/>
                <a:gd name="T2" fmla="*/ 92 w 129"/>
                <a:gd name="T3" fmla="*/ 75 h 422"/>
                <a:gd name="T4" fmla="*/ 115 w 129"/>
                <a:gd name="T5" fmla="*/ 103 h 422"/>
                <a:gd name="T6" fmla="*/ 126 w 129"/>
                <a:gd name="T7" fmla="*/ 170 h 422"/>
                <a:gd name="T8" fmla="*/ 119 w 129"/>
                <a:gd name="T9" fmla="*/ 207 h 422"/>
                <a:gd name="T10" fmla="*/ 120 w 129"/>
                <a:gd name="T11" fmla="*/ 260 h 422"/>
                <a:gd name="T12" fmla="*/ 125 w 129"/>
                <a:gd name="T13" fmla="*/ 321 h 422"/>
                <a:gd name="T14" fmla="*/ 114 w 129"/>
                <a:gd name="T15" fmla="*/ 326 h 422"/>
                <a:gd name="T16" fmla="*/ 94 w 129"/>
                <a:gd name="T17" fmla="*/ 333 h 422"/>
                <a:gd name="T18" fmla="*/ 88 w 129"/>
                <a:gd name="T19" fmla="*/ 367 h 422"/>
                <a:gd name="T20" fmla="*/ 96 w 129"/>
                <a:gd name="T21" fmla="*/ 398 h 422"/>
                <a:gd name="T22" fmla="*/ 80 w 129"/>
                <a:gd name="T23" fmla="*/ 413 h 422"/>
                <a:gd name="T24" fmla="*/ 73 w 129"/>
                <a:gd name="T25" fmla="*/ 401 h 422"/>
                <a:gd name="T26" fmla="*/ 69 w 129"/>
                <a:gd name="T27" fmla="*/ 390 h 422"/>
                <a:gd name="T28" fmla="*/ 74 w 129"/>
                <a:gd name="T29" fmla="*/ 360 h 422"/>
                <a:gd name="T30" fmla="*/ 74 w 129"/>
                <a:gd name="T31" fmla="*/ 331 h 422"/>
                <a:gd name="T32" fmla="*/ 62 w 129"/>
                <a:gd name="T33" fmla="*/ 332 h 422"/>
                <a:gd name="T34" fmla="*/ 63 w 129"/>
                <a:gd name="T35" fmla="*/ 377 h 422"/>
                <a:gd name="T36" fmla="*/ 61 w 129"/>
                <a:gd name="T37" fmla="*/ 408 h 422"/>
                <a:gd name="T38" fmla="*/ 38 w 129"/>
                <a:gd name="T39" fmla="*/ 415 h 422"/>
                <a:gd name="T40" fmla="*/ 48 w 129"/>
                <a:gd name="T41" fmla="*/ 384 h 422"/>
                <a:gd name="T42" fmla="*/ 45 w 129"/>
                <a:gd name="T43" fmla="*/ 352 h 422"/>
                <a:gd name="T44" fmla="*/ 40 w 129"/>
                <a:gd name="T45" fmla="*/ 331 h 422"/>
                <a:gd name="T46" fmla="*/ 20 w 129"/>
                <a:gd name="T47" fmla="*/ 327 h 422"/>
                <a:gd name="T48" fmla="*/ 13 w 129"/>
                <a:gd name="T49" fmla="*/ 318 h 422"/>
                <a:gd name="T50" fmla="*/ 19 w 129"/>
                <a:gd name="T51" fmla="*/ 261 h 422"/>
                <a:gd name="T52" fmla="*/ 14 w 129"/>
                <a:gd name="T53" fmla="*/ 223 h 422"/>
                <a:gd name="T54" fmla="*/ 7 w 129"/>
                <a:gd name="T55" fmla="*/ 187 h 422"/>
                <a:gd name="T56" fmla="*/ 2 w 129"/>
                <a:gd name="T57" fmla="*/ 136 h 422"/>
                <a:gd name="T58" fmla="*/ 10 w 129"/>
                <a:gd name="T59" fmla="*/ 105 h 422"/>
                <a:gd name="T60" fmla="*/ 29 w 129"/>
                <a:gd name="T61" fmla="*/ 80 h 422"/>
                <a:gd name="T62" fmla="*/ 43 w 129"/>
                <a:gd name="T63" fmla="*/ 67 h 422"/>
                <a:gd name="T64" fmla="*/ 30 w 129"/>
                <a:gd name="T65" fmla="*/ 30 h 422"/>
                <a:gd name="T66" fmla="*/ 30 w 129"/>
                <a:gd name="T67" fmla="*/ 19 h 422"/>
                <a:gd name="T68" fmla="*/ 39 w 129"/>
                <a:gd name="T69" fmla="*/ 7 h 422"/>
                <a:gd name="T70" fmla="*/ 62 w 129"/>
                <a:gd name="T71" fmla="*/ 6 h 422"/>
                <a:gd name="T72" fmla="*/ 77 w 129"/>
                <a:gd name="T73" fmla="*/ 24 h 422"/>
                <a:gd name="T74" fmla="*/ 83 w 129"/>
                <a:gd name="T75" fmla="*/ 45 h 422"/>
                <a:gd name="T76" fmla="*/ 75 w 129"/>
                <a:gd name="T77" fmla="*/ 61 h 422"/>
                <a:gd name="T78" fmla="*/ 69 w 129"/>
                <a:gd name="T79" fmla="*/ 6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422">
                  <a:moveTo>
                    <a:pt x="69" y="63"/>
                  </a:moveTo>
                  <a:cubicBezTo>
                    <a:pt x="69" y="64"/>
                    <a:pt x="73" y="68"/>
                    <a:pt x="75" y="69"/>
                  </a:cubicBezTo>
                  <a:cubicBezTo>
                    <a:pt x="77" y="70"/>
                    <a:pt x="79" y="70"/>
                    <a:pt x="81" y="71"/>
                  </a:cubicBezTo>
                  <a:cubicBezTo>
                    <a:pt x="85" y="73"/>
                    <a:pt x="88" y="74"/>
                    <a:pt x="92" y="75"/>
                  </a:cubicBezTo>
                  <a:cubicBezTo>
                    <a:pt x="100" y="77"/>
                    <a:pt x="105" y="78"/>
                    <a:pt x="109" y="86"/>
                  </a:cubicBezTo>
                  <a:cubicBezTo>
                    <a:pt x="112" y="91"/>
                    <a:pt x="114" y="97"/>
                    <a:pt x="115" y="103"/>
                  </a:cubicBezTo>
                  <a:cubicBezTo>
                    <a:pt x="118" y="113"/>
                    <a:pt x="121" y="124"/>
                    <a:pt x="123" y="135"/>
                  </a:cubicBezTo>
                  <a:cubicBezTo>
                    <a:pt x="126" y="147"/>
                    <a:pt x="129" y="157"/>
                    <a:pt x="126" y="170"/>
                  </a:cubicBezTo>
                  <a:cubicBezTo>
                    <a:pt x="124" y="176"/>
                    <a:pt x="123" y="183"/>
                    <a:pt x="121" y="189"/>
                  </a:cubicBezTo>
                  <a:cubicBezTo>
                    <a:pt x="119" y="196"/>
                    <a:pt x="119" y="200"/>
                    <a:pt x="119" y="207"/>
                  </a:cubicBezTo>
                  <a:cubicBezTo>
                    <a:pt x="121" y="219"/>
                    <a:pt x="123" y="233"/>
                    <a:pt x="119" y="243"/>
                  </a:cubicBezTo>
                  <a:cubicBezTo>
                    <a:pt x="118" y="248"/>
                    <a:pt x="120" y="256"/>
                    <a:pt x="120" y="260"/>
                  </a:cubicBezTo>
                  <a:cubicBezTo>
                    <a:pt x="121" y="267"/>
                    <a:pt x="121" y="274"/>
                    <a:pt x="122" y="280"/>
                  </a:cubicBezTo>
                  <a:cubicBezTo>
                    <a:pt x="122" y="294"/>
                    <a:pt x="125" y="308"/>
                    <a:pt x="125" y="321"/>
                  </a:cubicBezTo>
                  <a:cubicBezTo>
                    <a:pt x="125" y="324"/>
                    <a:pt x="126" y="326"/>
                    <a:pt x="123" y="326"/>
                  </a:cubicBezTo>
                  <a:cubicBezTo>
                    <a:pt x="120" y="327"/>
                    <a:pt x="117" y="325"/>
                    <a:pt x="114" y="326"/>
                  </a:cubicBezTo>
                  <a:cubicBezTo>
                    <a:pt x="115" y="331"/>
                    <a:pt x="104" y="331"/>
                    <a:pt x="102" y="331"/>
                  </a:cubicBezTo>
                  <a:cubicBezTo>
                    <a:pt x="99" y="331"/>
                    <a:pt x="95" y="329"/>
                    <a:pt x="94" y="333"/>
                  </a:cubicBezTo>
                  <a:cubicBezTo>
                    <a:pt x="93" y="337"/>
                    <a:pt x="92" y="342"/>
                    <a:pt x="91" y="347"/>
                  </a:cubicBezTo>
                  <a:cubicBezTo>
                    <a:pt x="90" y="354"/>
                    <a:pt x="89" y="360"/>
                    <a:pt x="88" y="367"/>
                  </a:cubicBezTo>
                  <a:cubicBezTo>
                    <a:pt x="88" y="372"/>
                    <a:pt x="85" y="382"/>
                    <a:pt x="88" y="385"/>
                  </a:cubicBezTo>
                  <a:cubicBezTo>
                    <a:pt x="87" y="388"/>
                    <a:pt x="94" y="396"/>
                    <a:pt x="96" y="398"/>
                  </a:cubicBezTo>
                  <a:cubicBezTo>
                    <a:pt x="99" y="402"/>
                    <a:pt x="104" y="409"/>
                    <a:pt x="101" y="414"/>
                  </a:cubicBezTo>
                  <a:cubicBezTo>
                    <a:pt x="97" y="420"/>
                    <a:pt x="84" y="416"/>
                    <a:pt x="80" y="413"/>
                  </a:cubicBezTo>
                  <a:cubicBezTo>
                    <a:pt x="78" y="411"/>
                    <a:pt x="79" y="408"/>
                    <a:pt x="78" y="406"/>
                  </a:cubicBezTo>
                  <a:cubicBezTo>
                    <a:pt x="77" y="404"/>
                    <a:pt x="74" y="403"/>
                    <a:pt x="73" y="401"/>
                  </a:cubicBezTo>
                  <a:cubicBezTo>
                    <a:pt x="73" y="400"/>
                    <a:pt x="73" y="399"/>
                    <a:pt x="73" y="398"/>
                  </a:cubicBezTo>
                  <a:cubicBezTo>
                    <a:pt x="72" y="395"/>
                    <a:pt x="70" y="393"/>
                    <a:pt x="69" y="390"/>
                  </a:cubicBezTo>
                  <a:cubicBezTo>
                    <a:pt x="69" y="387"/>
                    <a:pt x="70" y="384"/>
                    <a:pt x="71" y="381"/>
                  </a:cubicBezTo>
                  <a:cubicBezTo>
                    <a:pt x="73" y="375"/>
                    <a:pt x="74" y="367"/>
                    <a:pt x="74" y="360"/>
                  </a:cubicBezTo>
                  <a:cubicBezTo>
                    <a:pt x="74" y="351"/>
                    <a:pt x="75" y="343"/>
                    <a:pt x="74" y="334"/>
                  </a:cubicBezTo>
                  <a:cubicBezTo>
                    <a:pt x="74" y="334"/>
                    <a:pt x="74" y="331"/>
                    <a:pt x="74" y="331"/>
                  </a:cubicBezTo>
                  <a:cubicBezTo>
                    <a:pt x="72" y="330"/>
                    <a:pt x="72" y="332"/>
                    <a:pt x="72" y="332"/>
                  </a:cubicBezTo>
                  <a:cubicBezTo>
                    <a:pt x="68" y="333"/>
                    <a:pt x="66" y="331"/>
                    <a:pt x="62" y="332"/>
                  </a:cubicBezTo>
                  <a:cubicBezTo>
                    <a:pt x="61" y="343"/>
                    <a:pt x="61" y="355"/>
                    <a:pt x="61" y="367"/>
                  </a:cubicBezTo>
                  <a:cubicBezTo>
                    <a:pt x="62" y="370"/>
                    <a:pt x="62" y="373"/>
                    <a:pt x="63" y="377"/>
                  </a:cubicBezTo>
                  <a:cubicBezTo>
                    <a:pt x="64" y="380"/>
                    <a:pt x="63" y="383"/>
                    <a:pt x="64" y="386"/>
                  </a:cubicBezTo>
                  <a:cubicBezTo>
                    <a:pt x="67" y="393"/>
                    <a:pt x="62" y="400"/>
                    <a:pt x="61" y="408"/>
                  </a:cubicBezTo>
                  <a:cubicBezTo>
                    <a:pt x="61" y="413"/>
                    <a:pt x="61" y="416"/>
                    <a:pt x="56" y="419"/>
                  </a:cubicBezTo>
                  <a:cubicBezTo>
                    <a:pt x="50" y="422"/>
                    <a:pt x="40" y="422"/>
                    <a:pt x="38" y="415"/>
                  </a:cubicBezTo>
                  <a:cubicBezTo>
                    <a:pt x="34" y="405"/>
                    <a:pt x="48" y="397"/>
                    <a:pt x="47" y="388"/>
                  </a:cubicBezTo>
                  <a:cubicBezTo>
                    <a:pt x="47" y="389"/>
                    <a:pt x="48" y="384"/>
                    <a:pt x="48" y="384"/>
                  </a:cubicBezTo>
                  <a:cubicBezTo>
                    <a:pt x="49" y="382"/>
                    <a:pt x="49" y="380"/>
                    <a:pt x="49" y="378"/>
                  </a:cubicBezTo>
                  <a:cubicBezTo>
                    <a:pt x="50" y="370"/>
                    <a:pt x="47" y="360"/>
                    <a:pt x="45" y="352"/>
                  </a:cubicBezTo>
                  <a:cubicBezTo>
                    <a:pt x="44" y="348"/>
                    <a:pt x="44" y="344"/>
                    <a:pt x="43" y="340"/>
                  </a:cubicBezTo>
                  <a:cubicBezTo>
                    <a:pt x="42" y="338"/>
                    <a:pt x="42" y="332"/>
                    <a:pt x="40" y="331"/>
                  </a:cubicBezTo>
                  <a:cubicBezTo>
                    <a:pt x="39" y="330"/>
                    <a:pt x="34" y="329"/>
                    <a:pt x="32" y="329"/>
                  </a:cubicBezTo>
                  <a:cubicBezTo>
                    <a:pt x="28" y="329"/>
                    <a:pt x="24" y="328"/>
                    <a:pt x="20" y="327"/>
                  </a:cubicBezTo>
                  <a:cubicBezTo>
                    <a:pt x="19" y="327"/>
                    <a:pt x="12" y="326"/>
                    <a:pt x="12" y="325"/>
                  </a:cubicBezTo>
                  <a:cubicBezTo>
                    <a:pt x="12" y="323"/>
                    <a:pt x="13" y="320"/>
                    <a:pt x="13" y="318"/>
                  </a:cubicBezTo>
                  <a:cubicBezTo>
                    <a:pt x="14" y="311"/>
                    <a:pt x="15" y="304"/>
                    <a:pt x="16" y="298"/>
                  </a:cubicBezTo>
                  <a:cubicBezTo>
                    <a:pt x="17" y="285"/>
                    <a:pt x="18" y="273"/>
                    <a:pt x="19" y="261"/>
                  </a:cubicBezTo>
                  <a:cubicBezTo>
                    <a:pt x="19" y="257"/>
                    <a:pt x="17" y="251"/>
                    <a:pt x="16" y="247"/>
                  </a:cubicBezTo>
                  <a:cubicBezTo>
                    <a:pt x="16" y="239"/>
                    <a:pt x="14" y="231"/>
                    <a:pt x="14" y="223"/>
                  </a:cubicBezTo>
                  <a:cubicBezTo>
                    <a:pt x="14" y="217"/>
                    <a:pt x="15" y="210"/>
                    <a:pt x="14" y="204"/>
                  </a:cubicBezTo>
                  <a:cubicBezTo>
                    <a:pt x="12" y="198"/>
                    <a:pt x="9" y="192"/>
                    <a:pt x="7" y="187"/>
                  </a:cubicBezTo>
                  <a:cubicBezTo>
                    <a:pt x="3" y="174"/>
                    <a:pt x="0" y="161"/>
                    <a:pt x="1" y="147"/>
                  </a:cubicBezTo>
                  <a:cubicBezTo>
                    <a:pt x="1" y="143"/>
                    <a:pt x="1" y="140"/>
                    <a:pt x="2" y="136"/>
                  </a:cubicBezTo>
                  <a:cubicBezTo>
                    <a:pt x="2" y="133"/>
                    <a:pt x="4" y="131"/>
                    <a:pt x="5" y="128"/>
                  </a:cubicBezTo>
                  <a:cubicBezTo>
                    <a:pt x="6" y="120"/>
                    <a:pt x="8" y="112"/>
                    <a:pt x="10" y="105"/>
                  </a:cubicBezTo>
                  <a:cubicBezTo>
                    <a:pt x="11" y="99"/>
                    <a:pt x="11" y="93"/>
                    <a:pt x="14" y="89"/>
                  </a:cubicBezTo>
                  <a:cubicBezTo>
                    <a:pt x="17" y="83"/>
                    <a:pt x="23" y="82"/>
                    <a:pt x="29" y="80"/>
                  </a:cubicBezTo>
                  <a:cubicBezTo>
                    <a:pt x="33" y="78"/>
                    <a:pt x="35" y="75"/>
                    <a:pt x="39" y="74"/>
                  </a:cubicBezTo>
                  <a:cubicBezTo>
                    <a:pt x="41" y="73"/>
                    <a:pt x="46" y="69"/>
                    <a:pt x="43" y="67"/>
                  </a:cubicBezTo>
                  <a:cubicBezTo>
                    <a:pt x="36" y="63"/>
                    <a:pt x="19" y="56"/>
                    <a:pt x="25" y="45"/>
                  </a:cubicBezTo>
                  <a:cubicBezTo>
                    <a:pt x="27" y="40"/>
                    <a:pt x="30" y="36"/>
                    <a:pt x="30" y="30"/>
                  </a:cubicBezTo>
                  <a:cubicBezTo>
                    <a:pt x="30" y="29"/>
                    <a:pt x="30" y="26"/>
                    <a:pt x="30" y="25"/>
                  </a:cubicBezTo>
                  <a:cubicBezTo>
                    <a:pt x="29" y="21"/>
                    <a:pt x="27" y="22"/>
                    <a:pt x="30" y="19"/>
                  </a:cubicBezTo>
                  <a:cubicBezTo>
                    <a:pt x="32" y="17"/>
                    <a:pt x="32" y="14"/>
                    <a:pt x="34" y="11"/>
                  </a:cubicBezTo>
                  <a:cubicBezTo>
                    <a:pt x="35" y="9"/>
                    <a:pt x="37" y="8"/>
                    <a:pt x="39" y="7"/>
                  </a:cubicBezTo>
                  <a:cubicBezTo>
                    <a:pt x="44" y="3"/>
                    <a:pt x="51" y="0"/>
                    <a:pt x="57" y="4"/>
                  </a:cubicBezTo>
                  <a:cubicBezTo>
                    <a:pt x="59" y="5"/>
                    <a:pt x="60" y="7"/>
                    <a:pt x="62" y="6"/>
                  </a:cubicBezTo>
                  <a:cubicBezTo>
                    <a:pt x="65" y="4"/>
                    <a:pt x="68" y="8"/>
                    <a:pt x="70" y="10"/>
                  </a:cubicBezTo>
                  <a:cubicBezTo>
                    <a:pt x="71" y="15"/>
                    <a:pt x="74" y="20"/>
                    <a:pt x="77" y="24"/>
                  </a:cubicBezTo>
                  <a:cubicBezTo>
                    <a:pt x="79" y="26"/>
                    <a:pt x="82" y="27"/>
                    <a:pt x="83" y="29"/>
                  </a:cubicBezTo>
                  <a:cubicBezTo>
                    <a:pt x="86" y="34"/>
                    <a:pt x="84" y="40"/>
                    <a:pt x="83" y="45"/>
                  </a:cubicBezTo>
                  <a:cubicBezTo>
                    <a:pt x="82" y="47"/>
                    <a:pt x="79" y="50"/>
                    <a:pt x="80" y="53"/>
                  </a:cubicBezTo>
                  <a:cubicBezTo>
                    <a:pt x="80" y="55"/>
                    <a:pt x="78" y="60"/>
                    <a:pt x="75" y="61"/>
                  </a:cubicBezTo>
                  <a:cubicBezTo>
                    <a:pt x="75" y="61"/>
                    <a:pt x="74" y="55"/>
                    <a:pt x="72" y="59"/>
                  </a:cubicBezTo>
                  <a:cubicBezTo>
                    <a:pt x="73" y="58"/>
                    <a:pt x="70" y="67"/>
                    <a:pt x="69" y="63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/>
                <a:ea typeface="ヒラギノ角ゴ Pro W3" pitchFamily="-111" charset="-128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677863" y="176213"/>
              <a:ext cx="566737" cy="1492251"/>
            </a:xfrm>
            <a:custGeom>
              <a:avLst/>
              <a:gdLst>
                <a:gd name="T0" fmla="*/ 111 w 162"/>
                <a:gd name="T1" fmla="*/ 366 h 426"/>
                <a:gd name="T2" fmla="*/ 111 w 162"/>
                <a:gd name="T3" fmla="*/ 394 h 426"/>
                <a:gd name="T4" fmla="*/ 108 w 162"/>
                <a:gd name="T5" fmla="*/ 401 h 426"/>
                <a:gd name="T6" fmla="*/ 115 w 162"/>
                <a:gd name="T7" fmla="*/ 406 h 426"/>
                <a:gd name="T8" fmla="*/ 121 w 162"/>
                <a:gd name="T9" fmla="*/ 412 h 426"/>
                <a:gd name="T10" fmla="*/ 123 w 162"/>
                <a:gd name="T11" fmla="*/ 422 h 426"/>
                <a:gd name="T12" fmla="*/ 89 w 162"/>
                <a:gd name="T13" fmla="*/ 411 h 426"/>
                <a:gd name="T14" fmla="*/ 78 w 162"/>
                <a:gd name="T15" fmla="*/ 409 h 426"/>
                <a:gd name="T16" fmla="*/ 72 w 162"/>
                <a:gd name="T17" fmla="*/ 389 h 426"/>
                <a:gd name="T18" fmla="*/ 75 w 162"/>
                <a:gd name="T19" fmla="*/ 358 h 426"/>
                <a:gd name="T20" fmla="*/ 77 w 162"/>
                <a:gd name="T21" fmla="*/ 315 h 426"/>
                <a:gd name="T22" fmla="*/ 76 w 162"/>
                <a:gd name="T23" fmla="*/ 270 h 426"/>
                <a:gd name="T24" fmla="*/ 72 w 162"/>
                <a:gd name="T25" fmla="*/ 257 h 426"/>
                <a:gd name="T26" fmla="*/ 68 w 162"/>
                <a:gd name="T27" fmla="*/ 293 h 426"/>
                <a:gd name="T28" fmla="*/ 65 w 162"/>
                <a:gd name="T29" fmla="*/ 324 h 426"/>
                <a:gd name="T30" fmla="*/ 62 w 162"/>
                <a:gd name="T31" fmla="*/ 375 h 426"/>
                <a:gd name="T32" fmla="*/ 62 w 162"/>
                <a:gd name="T33" fmla="*/ 394 h 426"/>
                <a:gd name="T34" fmla="*/ 55 w 162"/>
                <a:gd name="T35" fmla="*/ 398 h 426"/>
                <a:gd name="T36" fmla="*/ 53 w 162"/>
                <a:gd name="T37" fmla="*/ 403 h 426"/>
                <a:gd name="T38" fmla="*/ 45 w 162"/>
                <a:gd name="T39" fmla="*/ 411 h 426"/>
                <a:gd name="T40" fmla="*/ 19 w 162"/>
                <a:gd name="T41" fmla="*/ 424 h 426"/>
                <a:gd name="T42" fmla="*/ 19 w 162"/>
                <a:gd name="T43" fmla="*/ 410 h 426"/>
                <a:gd name="T44" fmla="*/ 28 w 162"/>
                <a:gd name="T45" fmla="*/ 399 h 426"/>
                <a:gd name="T46" fmla="*/ 26 w 162"/>
                <a:gd name="T47" fmla="*/ 388 h 426"/>
                <a:gd name="T48" fmla="*/ 26 w 162"/>
                <a:gd name="T49" fmla="*/ 317 h 426"/>
                <a:gd name="T50" fmla="*/ 27 w 162"/>
                <a:gd name="T51" fmla="*/ 280 h 426"/>
                <a:gd name="T52" fmla="*/ 26 w 162"/>
                <a:gd name="T53" fmla="*/ 240 h 426"/>
                <a:gd name="T54" fmla="*/ 25 w 162"/>
                <a:gd name="T55" fmla="*/ 217 h 426"/>
                <a:gd name="T56" fmla="*/ 23 w 162"/>
                <a:gd name="T57" fmla="*/ 198 h 426"/>
                <a:gd name="T58" fmla="*/ 19 w 162"/>
                <a:gd name="T59" fmla="*/ 189 h 426"/>
                <a:gd name="T60" fmla="*/ 11 w 162"/>
                <a:gd name="T61" fmla="*/ 181 h 426"/>
                <a:gd name="T62" fmla="*/ 10 w 162"/>
                <a:gd name="T63" fmla="*/ 175 h 426"/>
                <a:gd name="T64" fmla="*/ 7 w 162"/>
                <a:gd name="T65" fmla="*/ 167 h 426"/>
                <a:gd name="T66" fmla="*/ 2 w 162"/>
                <a:gd name="T67" fmla="*/ 154 h 426"/>
                <a:gd name="T68" fmla="*/ 4 w 162"/>
                <a:gd name="T69" fmla="*/ 136 h 426"/>
                <a:gd name="T70" fmla="*/ 15 w 162"/>
                <a:gd name="T71" fmla="*/ 114 h 426"/>
                <a:gd name="T72" fmla="*/ 23 w 162"/>
                <a:gd name="T73" fmla="*/ 90 h 426"/>
                <a:gd name="T74" fmla="*/ 37 w 162"/>
                <a:gd name="T75" fmla="*/ 76 h 426"/>
                <a:gd name="T76" fmla="*/ 53 w 162"/>
                <a:gd name="T77" fmla="*/ 68 h 426"/>
                <a:gd name="T78" fmla="*/ 66 w 162"/>
                <a:gd name="T79" fmla="*/ 58 h 426"/>
                <a:gd name="T80" fmla="*/ 63 w 162"/>
                <a:gd name="T81" fmla="*/ 46 h 426"/>
                <a:gd name="T82" fmla="*/ 55 w 162"/>
                <a:gd name="T83" fmla="*/ 21 h 426"/>
                <a:gd name="T84" fmla="*/ 98 w 162"/>
                <a:gd name="T85" fmla="*/ 8 h 426"/>
                <a:gd name="T86" fmla="*/ 102 w 162"/>
                <a:gd name="T87" fmla="*/ 28 h 426"/>
                <a:gd name="T88" fmla="*/ 104 w 162"/>
                <a:gd name="T89" fmla="*/ 37 h 426"/>
                <a:gd name="T90" fmla="*/ 99 w 162"/>
                <a:gd name="T91" fmla="*/ 55 h 426"/>
                <a:gd name="T92" fmla="*/ 122 w 162"/>
                <a:gd name="T93" fmla="*/ 72 h 426"/>
                <a:gd name="T94" fmla="*/ 149 w 162"/>
                <a:gd name="T95" fmla="*/ 119 h 426"/>
                <a:gd name="T96" fmla="*/ 155 w 162"/>
                <a:gd name="T97" fmla="*/ 138 h 426"/>
                <a:gd name="T98" fmla="*/ 159 w 162"/>
                <a:gd name="T99" fmla="*/ 150 h 426"/>
                <a:gd name="T100" fmla="*/ 159 w 162"/>
                <a:gd name="T101" fmla="*/ 164 h 426"/>
                <a:gd name="T102" fmla="*/ 146 w 162"/>
                <a:gd name="T103" fmla="*/ 190 h 426"/>
                <a:gd name="T104" fmla="*/ 138 w 162"/>
                <a:gd name="T105" fmla="*/ 195 h 426"/>
                <a:gd name="T106" fmla="*/ 128 w 162"/>
                <a:gd name="T107" fmla="*/ 222 h 426"/>
                <a:gd name="T108" fmla="*/ 121 w 162"/>
                <a:gd name="T109" fmla="*/ 275 h 426"/>
                <a:gd name="T110" fmla="*/ 113 w 162"/>
                <a:gd name="T111" fmla="*/ 356 h 426"/>
                <a:gd name="T112" fmla="*/ 133 w 162"/>
                <a:gd name="T113" fmla="*/ 20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426">
                  <a:moveTo>
                    <a:pt x="113" y="356"/>
                  </a:moveTo>
                  <a:cubicBezTo>
                    <a:pt x="113" y="359"/>
                    <a:pt x="111" y="363"/>
                    <a:pt x="111" y="366"/>
                  </a:cubicBezTo>
                  <a:cubicBezTo>
                    <a:pt x="110" y="371"/>
                    <a:pt x="111" y="376"/>
                    <a:pt x="111" y="381"/>
                  </a:cubicBezTo>
                  <a:cubicBezTo>
                    <a:pt x="111" y="385"/>
                    <a:pt x="111" y="390"/>
                    <a:pt x="111" y="394"/>
                  </a:cubicBezTo>
                  <a:cubicBezTo>
                    <a:pt x="111" y="396"/>
                    <a:pt x="106" y="396"/>
                    <a:pt x="105" y="397"/>
                  </a:cubicBezTo>
                  <a:cubicBezTo>
                    <a:pt x="106" y="398"/>
                    <a:pt x="106" y="400"/>
                    <a:pt x="108" y="401"/>
                  </a:cubicBezTo>
                  <a:cubicBezTo>
                    <a:pt x="108" y="401"/>
                    <a:pt x="111" y="403"/>
                    <a:pt x="111" y="403"/>
                  </a:cubicBezTo>
                  <a:cubicBezTo>
                    <a:pt x="112" y="404"/>
                    <a:pt x="115" y="404"/>
                    <a:pt x="115" y="406"/>
                  </a:cubicBezTo>
                  <a:cubicBezTo>
                    <a:pt x="114" y="407"/>
                    <a:pt x="117" y="408"/>
                    <a:pt x="118" y="408"/>
                  </a:cubicBezTo>
                  <a:cubicBezTo>
                    <a:pt x="116" y="408"/>
                    <a:pt x="120" y="411"/>
                    <a:pt x="121" y="412"/>
                  </a:cubicBezTo>
                  <a:cubicBezTo>
                    <a:pt x="122" y="413"/>
                    <a:pt x="122" y="413"/>
                    <a:pt x="122" y="415"/>
                  </a:cubicBezTo>
                  <a:cubicBezTo>
                    <a:pt x="123" y="417"/>
                    <a:pt x="122" y="419"/>
                    <a:pt x="123" y="422"/>
                  </a:cubicBezTo>
                  <a:cubicBezTo>
                    <a:pt x="117" y="426"/>
                    <a:pt x="101" y="422"/>
                    <a:pt x="97" y="417"/>
                  </a:cubicBezTo>
                  <a:cubicBezTo>
                    <a:pt x="95" y="415"/>
                    <a:pt x="93" y="412"/>
                    <a:pt x="89" y="411"/>
                  </a:cubicBezTo>
                  <a:cubicBezTo>
                    <a:pt x="88" y="411"/>
                    <a:pt x="86" y="412"/>
                    <a:pt x="85" y="412"/>
                  </a:cubicBezTo>
                  <a:cubicBezTo>
                    <a:pt x="82" y="411"/>
                    <a:pt x="80" y="410"/>
                    <a:pt x="78" y="409"/>
                  </a:cubicBezTo>
                  <a:cubicBezTo>
                    <a:pt x="76" y="408"/>
                    <a:pt x="75" y="400"/>
                    <a:pt x="75" y="398"/>
                  </a:cubicBezTo>
                  <a:cubicBezTo>
                    <a:pt x="75" y="394"/>
                    <a:pt x="71" y="394"/>
                    <a:pt x="72" y="389"/>
                  </a:cubicBezTo>
                  <a:cubicBezTo>
                    <a:pt x="73" y="385"/>
                    <a:pt x="73" y="378"/>
                    <a:pt x="73" y="374"/>
                  </a:cubicBezTo>
                  <a:cubicBezTo>
                    <a:pt x="74" y="369"/>
                    <a:pt x="74" y="363"/>
                    <a:pt x="75" y="358"/>
                  </a:cubicBezTo>
                  <a:cubicBezTo>
                    <a:pt x="75" y="348"/>
                    <a:pt x="76" y="338"/>
                    <a:pt x="76" y="328"/>
                  </a:cubicBezTo>
                  <a:cubicBezTo>
                    <a:pt x="76" y="324"/>
                    <a:pt x="76" y="319"/>
                    <a:pt x="77" y="315"/>
                  </a:cubicBezTo>
                  <a:cubicBezTo>
                    <a:pt x="77" y="310"/>
                    <a:pt x="76" y="305"/>
                    <a:pt x="76" y="299"/>
                  </a:cubicBezTo>
                  <a:cubicBezTo>
                    <a:pt x="76" y="290"/>
                    <a:pt x="76" y="280"/>
                    <a:pt x="76" y="270"/>
                  </a:cubicBezTo>
                  <a:cubicBezTo>
                    <a:pt x="76" y="262"/>
                    <a:pt x="77" y="251"/>
                    <a:pt x="75" y="243"/>
                  </a:cubicBezTo>
                  <a:cubicBezTo>
                    <a:pt x="73" y="248"/>
                    <a:pt x="73" y="253"/>
                    <a:pt x="72" y="257"/>
                  </a:cubicBezTo>
                  <a:cubicBezTo>
                    <a:pt x="71" y="264"/>
                    <a:pt x="70" y="271"/>
                    <a:pt x="69" y="278"/>
                  </a:cubicBezTo>
                  <a:cubicBezTo>
                    <a:pt x="69" y="283"/>
                    <a:pt x="68" y="288"/>
                    <a:pt x="68" y="293"/>
                  </a:cubicBezTo>
                  <a:cubicBezTo>
                    <a:pt x="67" y="298"/>
                    <a:pt x="68" y="303"/>
                    <a:pt x="68" y="308"/>
                  </a:cubicBezTo>
                  <a:cubicBezTo>
                    <a:pt x="68" y="314"/>
                    <a:pt x="66" y="318"/>
                    <a:pt x="65" y="324"/>
                  </a:cubicBezTo>
                  <a:cubicBezTo>
                    <a:pt x="64" y="330"/>
                    <a:pt x="64" y="336"/>
                    <a:pt x="63" y="342"/>
                  </a:cubicBezTo>
                  <a:cubicBezTo>
                    <a:pt x="62" y="353"/>
                    <a:pt x="63" y="365"/>
                    <a:pt x="62" y="375"/>
                  </a:cubicBezTo>
                  <a:cubicBezTo>
                    <a:pt x="61" y="380"/>
                    <a:pt x="60" y="384"/>
                    <a:pt x="60" y="389"/>
                  </a:cubicBezTo>
                  <a:cubicBezTo>
                    <a:pt x="61" y="390"/>
                    <a:pt x="62" y="392"/>
                    <a:pt x="62" y="394"/>
                  </a:cubicBezTo>
                  <a:cubicBezTo>
                    <a:pt x="62" y="395"/>
                    <a:pt x="60" y="396"/>
                    <a:pt x="60" y="397"/>
                  </a:cubicBezTo>
                  <a:cubicBezTo>
                    <a:pt x="60" y="398"/>
                    <a:pt x="56" y="398"/>
                    <a:pt x="55" y="398"/>
                  </a:cubicBezTo>
                  <a:cubicBezTo>
                    <a:pt x="55" y="399"/>
                    <a:pt x="55" y="399"/>
                    <a:pt x="55" y="400"/>
                  </a:cubicBezTo>
                  <a:cubicBezTo>
                    <a:pt x="55" y="402"/>
                    <a:pt x="54" y="401"/>
                    <a:pt x="53" y="403"/>
                  </a:cubicBezTo>
                  <a:cubicBezTo>
                    <a:pt x="52" y="404"/>
                    <a:pt x="54" y="407"/>
                    <a:pt x="53" y="408"/>
                  </a:cubicBezTo>
                  <a:cubicBezTo>
                    <a:pt x="51" y="410"/>
                    <a:pt x="47" y="412"/>
                    <a:pt x="45" y="411"/>
                  </a:cubicBezTo>
                  <a:cubicBezTo>
                    <a:pt x="41" y="411"/>
                    <a:pt x="41" y="417"/>
                    <a:pt x="38" y="419"/>
                  </a:cubicBezTo>
                  <a:cubicBezTo>
                    <a:pt x="33" y="424"/>
                    <a:pt x="26" y="424"/>
                    <a:pt x="19" y="424"/>
                  </a:cubicBezTo>
                  <a:cubicBezTo>
                    <a:pt x="15" y="424"/>
                    <a:pt x="16" y="419"/>
                    <a:pt x="16" y="416"/>
                  </a:cubicBezTo>
                  <a:cubicBezTo>
                    <a:pt x="16" y="414"/>
                    <a:pt x="18" y="412"/>
                    <a:pt x="19" y="410"/>
                  </a:cubicBezTo>
                  <a:cubicBezTo>
                    <a:pt x="20" y="409"/>
                    <a:pt x="19" y="409"/>
                    <a:pt x="18" y="409"/>
                  </a:cubicBezTo>
                  <a:cubicBezTo>
                    <a:pt x="21" y="411"/>
                    <a:pt x="27" y="401"/>
                    <a:pt x="28" y="399"/>
                  </a:cubicBezTo>
                  <a:cubicBezTo>
                    <a:pt x="29" y="397"/>
                    <a:pt x="27" y="397"/>
                    <a:pt x="27" y="395"/>
                  </a:cubicBezTo>
                  <a:cubicBezTo>
                    <a:pt x="25" y="392"/>
                    <a:pt x="26" y="391"/>
                    <a:pt x="26" y="388"/>
                  </a:cubicBezTo>
                  <a:cubicBezTo>
                    <a:pt x="27" y="376"/>
                    <a:pt x="28" y="364"/>
                    <a:pt x="29" y="353"/>
                  </a:cubicBezTo>
                  <a:cubicBezTo>
                    <a:pt x="29" y="341"/>
                    <a:pt x="27" y="329"/>
                    <a:pt x="26" y="317"/>
                  </a:cubicBezTo>
                  <a:cubicBezTo>
                    <a:pt x="26" y="310"/>
                    <a:pt x="26" y="304"/>
                    <a:pt x="26" y="298"/>
                  </a:cubicBezTo>
                  <a:cubicBezTo>
                    <a:pt x="26" y="292"/>
                    <a:pt x="26" y="286"/>
                    <a:pt x="27" y="280"/>
                  </a:cubicBezTo>
                  <a:cubicBezTo>
                    <a:pt x="27" y="275"/>
                    <a:pt x="26" y="269"/>
                    <a:pt x="27" y="264"/>
                  </a:cubicBezTo>
                  <a:cubicBezTo>
                    <a:pt x="27" y="256"/>
                    <a:pt x="27" y="248"/>
                    <a:pt x="26" y="240"/>
                  </a:cubicBezTo>
                  <a:cubicBezTo>
                    <a:pt x="26" y="234"/>
                    <a:pt x="26" y="228"/>
                    <a:pt x="26" y="223"/>
                  </a:cubicBezTo>
                  <a:cubicBezTo>
                    <a:pt x="27" y="220"/>
                    <a:pt x="25" y="220"/>
                    <a:pt x="25" y="217"/>
                  </a:cubicBezTo>
                  <a:cubicBezTo>
                    <a:pt x="25" y="214"/>
                    <a:pt x="23" y="210"/>
                    <a:pt x="23" y="207"/>
                  </a:cubicBezTo>
                  <a:cubicBezTo>
                    <a:pt x="24" y="204"/>
                    <a:pt x="23" y="201"/>
                    <a:pt x="23" y="198"/>
                  </a:cubicBezTo>
                  <a:cubicBezTo>
                    <a:pt x="23" y="196"/>
                    <a:pt x="24" y="194"/>
                    <a:pt x="24" y="192"/>
                  </a:cubicBezTo>
                  <a:cubicBezTo>
                    <a:pt x="23" y="190"/>
                    <a:pt x="22" y="189"/>
                    <a:pt x="19" y="189"/>
                  </a:cubicBezTo>
                  <a:cubicBezTo>
                    <a:pt x="17" y="189"/>
                    <a:pt x="16" y="187"/>
                    <a:pt x="14" y="186"/>
                  </a:cubicBezTo>
                  <a:cubicBezTo>
                    <a:pt x="13" y="184"/>
                    <a:pt x="13" y="182"/>
                    <a:pt x="11" y="181"/>
                  </a:cubicBezTo>
                  <a:cubicBezTo>
                    <a:pt x="11" y="180"/>
                    <a:pt x="10" y="179"/>
                    <a:pt x="9" y="178"/>
                  </a:cubicBezTo>
                  <a:cubicBezTo>
                    <a:pt x="9" y="178"/>
                    <a:pt x="9" y="175"/>
                    <a:pt x="10" y="175"/>
                  </a:cubicBezTo>
                  <a:cubicBezTo>
                    <a:pt x="12" y="172"/>
                    <a:pt x="9" y="170"/>
                    <a:pt x="8" y="169"/>
                  </a:cubicBezTo>
                  <a:cubicBezTo>
                    <a:pt x="8" y="169"/>
                    <a:pt x="7" y="167"/>
                    <a:pt x="7" y="167"/>
                  </a:cubicBezTo>
                  <a:cubicBezTo>
                    <a:pt x="6" y="165"/>
                    <a:pt x="5" y="163"/>
                    <a:pt x="4" y="161"/>
                  </a:cubicBezTo>
                  <a:cubicBezTo>
                    <a:pt x="3" y="159"/>
                    <a:pt x="0" y="157"/>
                    <a:pt x="2" y="154"/>
                  </a:cubicBezTo>
                  <a:cubicBezTo>
                    <a:pt x="3" y="151"/>
                    <a:pt x="3" y="147"/>
                    <a:pt x="2" y="144"/>
                  </a:cubicBezTo>
                  <a:cubicBezTo>
                    <a:pt x="1" y="141"/>
                    <a:pt x="2" y="139"/>
                    <a:pt x="4" y="136"/>
                  </a:cubicBezTo>
                  <a:cubicBezTo>
                    <a:pt x="6" y="135"/>
                    <a:pt x="9" y="134"/>
                    <a:pt x="9" y="132"/>
                  </a:cubicBezTo>
                  <a:cubicBezTo>
                    <a:pt x="11" y="126"/>
                    <a:pt x="14" y="121"/>
                    <a:pt x="15" y="114"/>
                  </a:cubicBezTo>
                  <a:cubicBezTo>
                    <a:pt x="15" y="110"/>
                    <a:pt x="20" y="106"/>
                    <a:pt x="19" y="102"/>
                  </a:cubicBezTo>
                  <a:cubicBezTo>
                    <a:pt x="19" y="98"/>
                    <a:pt x="22" y="94"/>
                    <a:pt x="23" y="90"/>
                  </a:cubicBezTo>
                  <a:cubicBezTo>
                    <a:pt x="23" y="87"/>
                    <a:pt x="29" y="84"/>
                    <a:pt x="31" y="81"/>
                  </a:cubicBezTo>
                  <a:cubicBezTo>
                    <a:pt x="33" y="78"/>
                    <a:pt x="35" y="78"/>
                    <a:pt x="37" y="76"/>
                  </a:cubicBezTo>
                  <a:cubicBezTo>
                    <a:pt x="40" y="74"/>
                    <a:pt x="42" y="72"/>
                    <a:pt x="46" y="71"/>
                  </a:cubicBezTo>
                  <a:cubicBezTo>
                    <a:pt x="48" y="70"/>
                    <a:pt x="51" y="69"/>
                    <a:pt x="53" y="68"/>
                  </a:cubicBezTo>
                  <a:cubicBezTo>
                    <a:pt x="54" y="67"/>
                    <a:pt x="57" y="65"/>
                    <a:pt x="58" y="65"/>
                  </a:cubicBezTo>
                  <a:cubicBezTo>
                    <a:pt x="60" y="64"/>
                    <a:pt x="66" y="60"/>
                    <a:pt x="66" y="58"/>
                  </a:cubicBezTo>
                  <a:cubicBezTo>
                    <a:pt x="66" y="55"/>
                    <a:pt x="65" y="52"/>
                    <a:pt x="65" y="49"/>
                  </a:cubicBezTo>
                  <a:cubicBezTo>
                    <a:pt x="64" y="48"/>
                    <a:pt x="62" y="47"/>
                    <a:pt x="63" y="46"/>
                  </a:cubicBezTo>
                  <a:cubicBezTo>
                    <a:pt x="64" y="45"/>
                    <a:pt x="57" y="36"/>
                    <a:pt x="60" y="34"/>
                  </a:cubicBezTo>
                  <a:cubicBezTo>
                    <a:pt x="61" y="34"/>
                    <a:pt x="55" y="23"/>
                    <a:pt x="55" y="21"/>
                  </a:cubicBezTo>
                  <a:cubicBezTo>
                    <a:pt x="54" y="15"/>
                    <a:pt x="62" y="8"/>
                    <a:pt x="67" y="6"/>
                  </a:cubicBezTo>
                  <a:cubicBezTo>
                    <a:pt x="77" y="1"/>
                    <a:pt x="89" y="0"/>
                    <a:pt x="98" y="8"/>
                  </a:cubicBezTo>
                  <a:cubicBezTo>
                    <a:pt x="101" y="10"/>
                    <a:pt x="102" y="14"/>
                    <a:pt x="103" y="17"/>
                  </a:cubicBezTo>
                  <a:cubicBezTo>
                    <a:pt x="103" y="21"/>
                    <a:pt x="100" y="24"/>
                    <a:pt x="102" y="28"/>
                  </a:cubicBezTo>
                  <a:cubicBezTo>
                    <a:pt x="102" y="29"/>
                    <a:pt x="102" y="29"/>
                    <a:pt x="103" y="30"/>
                  </a:cubicBezTo>
                  <a:cubicBezTo>
                    <a:pt x="106" y="31"/>
                    <a:pt x="104" y="35"/>
                    <a:pt x="104" y="37"/>
                  </a:cubicBezTo>
                  <a:cubicBezTo>
                    <a:pt x="103" y="39"/>
                    <a:pt x="102" y="45"/>
                    <a:pt x="100" y="44"/>
                  </a:cubicBezTo>
                  <a:cubicBezTo>
                    <a:pt x="99" y="48"/>
                    <a:pt x="99" y="52"/>
                    <a:pt x="99" y="55"/>
                  </a:cubicBezTo>
                  <a:cubicBezTo>
                    <a:pt x="98" y="61"/>
                    <a:pt x="101" y="60"/>
                    <a:pt x="105" y="63"/>
                  </a:cubicBezTo>
                  <a:cubicBezTo>
                    <a:pt x="110" y="66"/>
                    <a:pt x="116" y="69"/>
                    <a:pt x="122" y="72"/>
                  </a:cubicBezTo>
                  <a:cubicBezTo>
                    <a:pt x="137" y="79"/>
                    <a:pt x="148" y="92"/>
                    <a:pt x="149" y="110"/>
                  </a:cubicBezTo>
                  <a:cubicBezTo>
                    <a:pt x="149" y="113"/>
                    <a:pt x="149" y="116"/>
                    <a:pt x="149" y="119"/>
                  </a:cubicBezTo>
                  <a:cubicBezTo>
                    <a:pt x="149" y="121"/>
                    <a:pt x="150" y="126"/>
                    <a:pt x="151" y="127"/>
                  </a:cubicBezTo>
                  <a:cubicBezTo>
                    <a:pt x="154" y="130"/>
                    <a:pt x="153" y="135"/>
                    <a:pt x="155" y="138"/>
                  </a:cubicBezTo>
                  <a:cubicBezTo>
                    <a:pt x="157" y="140"/>
                    <a:pt x="158" y="141"/>
                    <a:pt x="159" y="143"/>
                  </a:cubicBezTo>
                  <a:cubicBezTo>
                    <a:pt x="161" y="145"/>
                    <a:pt x="158" y="148"/>
                    <a:pt x="159" y="150"/>
                  </a:cubicBezTo>
                  <a:cubicBezTo>
                    <a:pt x="160" y="152"/>
                    <a:pt x="160" y="154"/>
                    <a:pt x="161" y="155"/>
                  </a:cubicBezTo>
                  <a:cubicBezTo>
                    <a:pt x="162" y="158"/>
                    <a:pt x="160" y="162"/>
                    <a:pt x="159" y="164"/>
                  </a:cubicBezTo>
                  <a:cubicBezTo>
                    <a:pt x="157" y="168"/>
                    <a:pt x="154" y="172"/>
                    <a:pt x="152" y="176"/>
                  </a:cubicBezTo>
                  <a:cubicBezTo>
                    <a:pt x="150" y="181"/>
                    <a:pt x="149" y="186"/>
                    <a:pt x="146" y="190"/>
                  </a:cubicBezTo>
                  <a:cubicBezTo>
                    <a:pt x="145" y="192"/>
                    <a:pt x="144" y="194"/>
                    <a:pt x="142" y="194"/>
                  </a:cubicBezTo>
                  <a:cubicBezTo>
                    <a:pt x="140" y="194"/>
                    <a:pt x="138" y="194"/>
                    <a:pt x="138" y="195"/>
                  </a:cubicBezTo>
                  <a:cubicBezTo>
                    <a:pt x="138" y="199"/>
                    <a:pt x="139" y="207"/>
                    <a:pt x="132" y="203"/>
                  </a:cubicBezTo>
                  <a:cubicBezTo>
                    <a:pt x="132" y="210"/>
                    <a:pt x="129" y="216"/>
                    <a:pt x="128" y="222"/>
                  </a:cubicBezTo>
                  <a:cubicBezTo>
                    <a:pt x="127" y="228"/>
                    <a:pt x="124" y="233"/>
                    <a:pt x="124" y="238"/>
                  </a:cubicBezTo>
                  <a:cubicBezTo>
                    <a:pt x="124" y="251"/>
                    <a:pt x="123" y="264"/>
                    <a:pt x="121" y="275"/>
                  </a:cubicBezTo>
                  <a:cubicBezTo>
                    <a:pt x="119" y="289"/>
                    <a:pt x="117" y="303"/>
                    <a:pt x="116" y="317"/>
                  </a:cubicBezTo>
                  <a:cubicBezTo>
                    <a:pt x="114" y="330"/>
                    <a:pt x="112" y="343"/>
                    <a:pt x="113" y="356"/>
                  </a:cubicBezTo>
                  <a:moveTo>
                    <a:pt x="137" y="200"/>
                  </a:moveTo>
                  <a:cubicBezTo>
                    <a:pt x="138" y="202"/>
                    <a:pt x="135" y="204"/>
                    <a:pt x="133" y="202"/>
                  </a:cubicBezTo>
                  <a:cubicBezTo>
                    <a:pt x="134" y="201"/>
                    <a:pt x="136" y="201"/>
                    <a:pt x="137" y="20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/>
                <a:ea typeface="ヒラギノ角ゴ Pro W3" pitchFamily="-111" charset="-128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1419226" y="176213"/>
              <a:ext cx="515937" cy="1503362"/>
            </a:xfrm>
            <a:custGeom>
              <a:avLst/>
              <a:gdLst>
                <a:gd name="T0" fmla="*/ 76 w 147"/>
                <a:gd name="T1" fmla="*/ 1 h 429"/>
                <a:gd name="T2" fmla="*/ 87 w 147"/>
                <a:gd name="T3" fmla="*/ 1 h 429"/>
                <a:gd name="T4" fmla="*/ 103 w 147"/>
                <a:gd name="T5" fmla="*/ 14 h 429"/>
                <a:gd name="T6" fmla="*/ 108 w 147"/>
                <a:gd name="T7" fmla="*/ 23 h 429"/>
                <a:gd name="T8" fmla="*/ 107 w 147"/>
                <a:gd name="T9" fmla="*/ 48 h 429"/>
                <a:gd name="T10" fmla="*/ 100 w 147"/>
                <a:gd name="T11" fmla="*/ 54 h 429"/>
                <a:gd name="T12" fmla="*/ 96 w 147"/>
                <a:gd name="T13" fmla="*/ 63 h 429"/>
                <a:gd name="T14" fmla="*/ 94 w 147"/>
                <a:gd name="T15" fmla="*/ 76 h 429"/>
                <a:gd name="T16" fmla="*/ 105 w 147"/>
                <a:gd name="T17" fmla="*/ 83 h 429"/>
                <a:gd name="T18" fmla="*/ 124 w 147"/>
                <a:gd name="T19" fmla="*/ 88 h 429"/>
                <a:gd name="T20" fmla="*/ 136 w 147"/>
                <a:gd name="T21" fmla="*/ 111 h 429"/>
                <a:gd name="T22" fmla="*/ 145 w 147"/>
                <a:gd name="T23" fmla="*/ 172 h 429"/>
                <a:gd name="T24" fmla="*/ 132 w 147"/>
                <a:gd name="T25" fmla="*/ 198 h 429"/>
                <a:gd name="T26" fmla="*/ 131 w 147"/>
                <a:gd name="T27" fmla="*/ 218 h 429"/>
                <a:gd name="T28" fmla="*/ 141 w 147"/>
                <a:gd name="T29" fmla="*/ 298 h 429"/>
                <a:gd name="T30" fmla="*/ 142 w 147"/>
                <a:gd name="T31" fmla="*/ 319 h 429"/>
                <a:gd name="T32" fmla="*/ 126 w 147"/>
                <a:gd name="T33" fmla="*/ 322 h 429"/>
                <a:gd name="T34" fmla="*/ 120 w 147"/>
                <a:gd name="T35" fmla="*/ 325 h 429"/>
                <a:gd name="T36" fmla="*/ 101 w 147"/>
                <a:gd name="T37" fmla="*/ 332 h 429"/>
                <a:gd name="T38" fmla="*/ 96 w 147"/>
                <a:gd name="T39" fmla="*/ 378 h 429"/>
                <a:gd name="T40" fmla="*/ 99 w 147"/>
                <a:gd name="T41" fmla="*/ 393 h 429"/>
                <a:gd name="T42" fmla="*/ 106 w 147"/>
                <a:gd name="T43" fmla="*/ 419 h 429"/>
                <a:gd name="T44" fmla="*/ 83 w 147"/>
                <a:gd name="T45" fmla="*/ 418 h 429"/>
                <a:gd name="T46" fmla="*/ 77 w 147"/>
                <a:gd name="T47" fmla="*/ 405 h 429"/>
                <a:gd name="T48" fmla="*/ 75 w 147"/>
                <a:gd name="T49" fmla="*/ 379 h 429"/>
                <a:gd name="T50" fmla="*/ 74 w 147"/>
                <a:gd name="T51" fmla="*/ 343 h 429"/>
                <a:gd name="T52" fmla="*/ 66 w 147"/>
                <a:gd name="T53" fmla="*/ 341 h 429"/>
                <a:gd name="T54" fmla="*/ 62 w 147"/>
                <a:gd name="T55" fmla="*/ 376 h 429"/>
                <a:gd name="T56" fmla="*/ 60 w 147"/>
                <a:gd name="T57" fmla="*/ 396 h 429"/>
                <a:gd name="T58" fmla="*/ 57 w 147"/>
                <a:gd name="T59" fmla="*/ 409 h 429"/>
                <a:gd name="T60" fmla="*/ 27 w 147"/>
                <a:gd name="T61" fmla="*/ 409 h 429"/>
                <a:gd name="T62" fmla="*/ 38 w 147"/>
                <a:gd name="T63" fmla="*/ 392 h 429"/>
                <a:gd name="T64" fmla="*/ 39 w 147"/>
                <a:gd name="T65" fmla="*/ 328 h 429"/>
                <a:gd name="T66" fmla="*/ 36 w 147"/>
                <a:gd name="T67" fmla="*/ 320 h 429"/>
                <a:gd name="T68" fmla="*/ 27 w 147"/>
                <a:gd name="T69" fmla="*/ 316 h 429"/>
                <a:gd name="T70" fmla="*/ 9 w 147"/>
                <a:gd name="T71" fmla="*/ 312 h 429"/>
                <a:gd name="T72" fmla="*/ 15 w 147"/>
                <a:gd name="T73" fmla="*/ 243 h 429"/>
                <a:gd name="T74" fmla="*/ 12 w 147"/>
                <a:gd name="T75" fmla="*/ 225 h 429"/>
                <a:gd name="T76" fmla="*/ 9 w 147"/>
                <a:gd name="T77" fmla="*/ 205 h 429"/>
                <a:gd name="T78" fmla="*/ 18 w 147"/>
                <a:gd name="T79" fmla="*/ 186 h 429"/>
                <a:gd name="T80" fmla="*/ 1 w 147"/>
                <a:gd name="T81" fmla="*/ 157 h 429"/>
                <a:gd name="T82" fmla="*/ 15 w 147"/>
                <a:gd name="T83" fmla="*/ 103 h 429"/>
                <a:gd name="T84" fmla="*/ 35 w 147"/>
                <a:gd name="T85" fmla="*/ 81 h 429"/>
                <a:gd name="T86" fmla="*/ 56 w 147"/>
                <a:gd name="T87" fmla="*/ 72 h 429"/>
                <a:gd name="T88" fmla="*/ 63 w 147"/>
                <a:gd name="T89" fmla="*/ 65 h 429"/>
                <a:gd name="T90" fmla="*/ 54 w 147"/>
                <a:gd name="T91" fmla="*/ 52 h 429"/>
                <a:gd name="T92" fmla="*/ 53 w 147"/>
                <a:gd name="T93" fmla="*/ 38 h 429"/>
                <a:gd name="T94" fmla="*/ 54 w 147"/>
                <a:gd name="T95" fmla="*/ 21 h 429"/>
                <a:gd name="T96" fmla="*/ 63 w 147"/>
                <a:gd name="T97" fmla="*/ 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429">
                  <a:moveTo>
                    <a:pt x="63" y="7"/>
                  </a:moveTo>
                  <a:cubicBezTo>
                    <a:pt x="67" y="2"/>
                    <a:pt x="70" y="3"/>
                    <a:pt x="76" y="1"/>
                  </a:cubicBezTo>
                  <a:cubicBezTo>
                    <a:pt x="78" y="1"/>
                    <a:pt x="79" y="3"/>
                    <a:pt x="81" y="1"/>
                  </a:cubicBezTo>
                  <a:cubicBezTo>
                    <a:pt x="83" y="0"/>
                    <a:pt x="85" y="1"/>
                    <a:pt x="87" y="1"/>
                  </a:cubicBezTo>
                  <a:cubicBezTo>
                    <a:pt x="90" y="2"/>
                    <a:pt x="94" y="4"/>
                    <a:pt x="96" y="6"/>
                  </a:cubicBezTo>
                  <a:cubicBezTo>
                    <a:pt x="98" y="10"/>
                    <a:pt x="102" y="9"/>
                    <a:pt x="103" y="14"/>
                  </a:cubicBezTo>
                  <a:cubicBezTo>
                    <a:pt x="103" y="16"/>
                    <a:pt x="106" y="15"/>
                    <a:pt x="106" y="17"/>
                  </a:cubicBezTo>
                  <a:cubicBezTo>
                    <a:pt x="106" y="20"/>
                    <a:pt x="107" y="20"/>
                    <a:pt x="108" y="23"/>
                  </a:cubicBezTo>
                  <a:cubicBezTo>
                    <a:pt x="109" y="26"/>
                    <a:pt x="110" y="32"/>
                    <a:pt x="109" y="35"/>
                  </a:cubicBezTo>
                  <a:cubicBezTo>
                    <a:pt x="107" y="39"/>
                    <a:pt x="107" y="44"/>
                    <a:pt x="107" y="48"/>
                  </a:cubicBezTo>
                  <a:cubicBezTo>
                    <a:pt x="108" y="50"/>
                    <a:pt x="104" y="50"/>
                    <a:pt x="104" y="52"/>
                  </a:cubicBezTo>
                  <a:cubicBezTo>
                    <a:pt x="102" y="56"/>
                    <a:pt x="102" y="53"/>
                    <a:pt x="100" y="54"/>
                  </a:cubicBezTo>
                  <a:cubicBezTo>
                    <a:pt x="99" y="55"/>
                    <a:pt x="100" y="59"/>
                    <a:pt x="99" y="60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4" y="65"/>
                    <a:pt x="93" y="68"/>
                    <a:pt x="92" y="70"/>
                  </a:cubicBezTo>
                  <a:cubicBezTo>
                    <a:pt x="94" y="71"/>
                    <a:pt x="95" y="74"/>
                    <a:pt x="94" y="76"/>
                  </a:cubicBezTo>
                  <a:cubicBezTo>
                    <a:pt x="93" y="78"/>
                    <a:pt x="94" y="81"/>
                    <a:pt x="96" y="81"/>
                  </a:cubicBezTo>
                  <a:cubicBezTo>
                    <a:pt x="100" y="80"/>
                    <a:pt x="101" y="82"/>
                    <a:pt x="105" y="83"/>
                  </a:cubicBezTo>
                  <a:cubicBezTo>
                    <a:pt x="109" y="83"/>
                    <a:pt x="112" y="84"/>
                    <a:pt x="116" y="85"/>
                  </a:cubicBezTo>
                  <a:cubicBezTo>
                    <a:pt x="118" y="86"/>
                    <a:pt x="122" y="86"/>
                    <a:pt x="124" y="88"/>
                  </a:cubicBezTo>
                  <a:cubicBezTo>
                    <a:pt x="126" y="89"/>
                    <a:pt x="126" y="92"/>
                    <a:pt x="127" y="93"/>
                  </a:cubicBezTo>
                  <a:cubicBezTo>
                    <a:pt x="132" y="98"/>
                    <a:pt x="134" y="105"/>
                    <a:pt x="136" y="111"/>
                  </a:cubicBezTo>
                  <a:cubicBezTo>
                    <a:pt x="141" y="125"/>
                    <a:pt x="144" y="139"/>
                    <a:pt x="146" y="153"/>
                  </a:cubicBezTo>
                  <a:cubicBezTo>
                    <a:pt x="147" y="158"/>
                    <a:pt x="147" y="168"/>
                    <a:pt x="145" y="172"/>
                  </a:cubicBezTo>
                  <a:cubicBezTo>
                    <a:pt x="142" y="178"/>
                    <a:pt x="139" y="184"/>
                    <a:pt x="136" y="190"/>
                  </a:cubicBezTo>
                  <a:cubicBezTo>
                    <a:pt x="135" y="191"/>
                    <a:pt x="131" y="198"/>
                    <a:pt x="132" y="198"/>
                  </a:cubicBezTo>
                  <a:cubicBezTo>
                    <a:pt x="132" y="198"/>
                    <a:pt x="129" y="201"/>
                    <a:pt x="129" y="202"/>
                  </a:cubicBezTo>
                  <a:cubicBezTo>
                    <a:pt x="128" y="206"/>
                    <a:pt x="130" y="214"/>
                    <a:pt x="131" y="218"/>
                  </a:cubicBezTo>
                  <a:cubicBezTo>
                    <a:pt x="132" y="225"/>
                    <a:pt x="133" y="232"/>
                    <a:pt x="133" y="239"/>
                  </a:cubicBezTo>
                  <a:cubicBezTo>
                    <a:pt x="136" y="258"/>
                    <a:pt x="139" y="278"/>
                    <a:pt x="141" y="298"/>
                  </a:cubicBezTo>
                  <a:cubicBezTo>
                    <a:pt x="141" y="303"/>
                    <a:pt x="142" y="308"/>
                    <a:pt x="142" y="313"/>
                  </a:cubicBezTo>
                  <a:cubicBezTo>
                    <a:pt x="143" y="315"/>
                    <a:pt x="144" y="319"/>
                    <a:pt x="142" y="319"/>
                  </a:cubicBezTo>
                  <a:cubicBezTo>
                    <a:pt x="139" y="320"/>
                    <a:pt x="136" y="320"/>
                    <a:pt x="133" y="321"/>
                  </a:cubicBezTo>
                  <a:cubicBezTo>
                    <a:pt x="131" y="321"/>
                    <a:pt x="128" y="321"/>
                    <a:pt x="126" y="322"/>
                  </a:cubicBezTo>
                  <a:cubicBezTo>
                    <a:pt x="124" y="322"/>
                    <a:pt x="122" y="322"/>
                    <a:pt x="121" y="323"/>
                  </a:cubicBezTo>
                  <a:cubicBezTo>
                    <a:pt x="120" y="324"/>
                    <a:pt x="121" y="324"/>
                    <a:pt x="120" y="325"/>
                  </a:cubicBezTo>
                  <a:cubicBezTo>
                    <a:pt x="119" y="328"/>
                    <a:pt x="109" y="328"/>
                    <a:pt x="106" y="328"/>
                  </a:cubicBezTo>
                  <a:cubicBezTo>
                    <a:pt x="101" y="328"/>
                    <a:pt x="101" y="328"/>
                    <a:pt x="101" y="332"/>
                  </a:cubicBezTo>
                  <a:cubicBezTo>
                    <a:pt x="100" y="339"/>
                    <a:pt x="99" y="345"/>
                    <a:pt x="98" y="351"/>
                  </a:cubicBezTo>
                  <a:cubicBezTo>
                    <a:pt x="97" y="360"/>
                    <a:pt x="96" y="369"/>
                    <a:pt x="96" y="378"/>
                  </a:cubicBezTo>
                  <a:cubicBezTo>
                    <a:pt x="96" y="381"/>
                    <a:pt x="95" y="386"/>
                    <a:pt x="96" y="389"/>
                  </a:cubicBezTo>
                  <a:cubicBezTo>
                    <a:pt x="96" y="391"/>
                    <a:pt x="98" y="391"/>
                    <a:pt x="99" y="393"/>
                  </a:cubicBezTo>
                  <a:cubicBezTo>
                    <a:pt x="101" y="396"/>
                    <a:pt x="102" y="400"/>
                    <a:pt x="104" y="403"/>
                  </a:cubicBezTo>
                  <a:cubicBezTo>
                    <a:pt x="107" y="407"/>
                    <a:pt x="111" y="414"/>
                    <a:pt x="106" y="419"/>
                  </a:cubicBezTo>
                  <a:cubicBezTo>
                    <a:pt x="103" y="422"/>
                    <a:pt x="96" y="423"/>
                    <a:pt x="91" y="422"/>
                  </a:cubicBezTo>
                  <a:cubicBezTo>
                    <a:pt x="89" y="422"/>
                    <a:pt x="84" y="420"/>
                    <a:pt x="83" y="418"/>
                  </a:cubicBezTo>
                  <a:cubicBezTo>
                    <a:pt x="82" y="415"/>
                    <a:pt x="84" y="413"/>
                    <a:pt x="83" y="410"/>
                  </a:cubicBezTo>
                  <a:cubicBezTo>
                    <a:pt x="81" y="408"/>
                    <a:pt x="78" y="408"/>
                    <a:pt x="77" y="405"/>
                  </a:cubicBezTo>
                  <a:cubicBezTo>
                    <a:pt x="76" y="402"/>
                    <a:pt x="76" y="397"/>
                    <a:pt x="76" y="394"/>
                  </a:cubicBezTo>
                  <a:cubicBezTo>
                    <a:pt x="76" y="389"/>
                    <a:pt x="76" y="384"/>
                    <a:pt x="75" y="379"/>
                  </a:cubicBezTo>
                  <a:cubicBezTo>
                    <a:pt x="75" y="374"/>
                    <a:pt x="76" y="368"/>
                    <a:pt x="75" y="363"/>
                  </a:cubicBezTo>
                  <a:cubicBezTo>
                    <a:pt x="75" y="356"/>
                    <a:pt x="76" y="349"/>
                    <a:pt x="74" y="343"/>
                  </a:cubicBezTo>
                  <a:cubicBezTo>
                    <a:pt x="74" y="340"/>
                    <a:pt x="74" y="327"/>
                    <a:pt x="69" y="329"/>
                  </a:cubicBezTo>
                  <a:cubicBezTo>
                    <a:pt x="66" y="330"/>
                    <a:pt x="67" y="338"/>
                    <a:pt x="66" y="341"/>
                  </a:cubicBezTo>
                  <a:cubicBezTo>
                    <a:pt x="65" y="347"/>
                    <a:pt x="65" y="354"/>
                    <a:pt x="64" y="361"/>
                  </a:cubicBezTo>
                  <a:cubicBezTo>
                    <a:pt x="63" y="366"/>
                    <a:pt x="63" y="371"/>
                    <a:pt x="62" y="376"/>
                  </a:cubicBezTo>
                  <a:cubicBezTo>
                    <a:pt x="62" y="378"/>
                    <a:pt x="58" y="390"/>
                    <a:pt x="59" y="391"/>
                  </a:cubicBezTo>
                  <a:cubicBezTo>
                    <a:pt x="59" y="392"/>
                    <a:pt x="64" y="395"/>
                    <a:pt x="60" y="396"/>
                  </a:cubicBezTo>
                  <a:cubicBezTo>
                    <a:pt x="58" y="397"/>
                    <a:pt x="59" y="399"/>
                    <a:pt x="59" y="401"/>
                  </a:cubicBezTo>
                  <a:cubicBezTo>
                    <a:pt x="59" y="403"/>
                    <a:pt x="59" y="407"/>
                    <a:pt x="57" y="409"/>
                  </a:cubicBezTo>
                  <a:cubicBezTo>
                    <a:pt x="53" y="411"/>
                    <a:pt x="52" y="412"/>
                    <a:pt x="51" y="416"/>
                  </a:cubicBezTo>
                  <a:cubicBezTo>
                    <a:pt x="50" y="429"/>
                    <a:pt x="18" y="425"/>
                    <a:pt x="27" y="409"/>
                  </a:cubicBezTo>
                  <a:cubicBezTo>
                    <a:pt x="28" y="406"/>
                    <a:pt x="31" y="403"/>
                    <a:pt x="33" y="400"/>
                  </a:cubicBezTo>
                  <a:cubicBezTo>
                    <a:pt x="35" y="398"/>
                    <a:pt x="36" y="394"/>
                    <a:pt x="38" y="392"/>
                  </a:cubicBezTo>
                  <a:cubicBezTo>
                    <a:pt x="44" y="387"/>
                    <a:pt x="41" y="382"/>
                    <a:pt x="41" y="375"/>
                  </a:cubicBezTo>
                  <a:cubicBezTo>
                    <a:pt x="41" y="360"/>
                    <a:pt x="40" y="344"/>
                    <a:pt x="39" y="328"/>
                  </a:cubicBezTo>
                  <a:cubicBezTo>
                    <a:pt x="39" y="327"/>
                    <a:pt x="39" y="326"/>
                    <a:pt x="39" y="325"/>
                  </a:cubicBezTo>
                  <a:cubicBezTo>
                    <a:pt x="39" y="325"/>
                    <a:pt x="36" y="320"/>
                    <a:pt x="36" y="320"/>
                  </a:cubicBezTo>
                  <a:cubicBezTo>
                    <a:pt x="35" y="319"/>
                    <a:pt x="30" y="320"/>
                    <a:pt x="30" y="318"/>
                  </a:cubicBezTo>
                  <a:cubicBezTo>
                    <a:pt x="30" y="316"/>
                    <a:pt x="26" y="318"/>
                    <a:pt x="27" y="316"/>
                  </a:cubicBezTo>
                  <a:cubicBezTo>
                    <a:pt x="27" y="315"/>
                    <a:pt x="16" y="315"/>
                    <a:pt x="15" y="315"/>
                  </a:cubicBezTo>
                  <a:cubicBezTo>
                    <a:pt x="14" y="314"/>
                    <a:pt x="10" y="314"/>
                    <a:pt x="9" y="312"/>
                  </a:cubicBezTo>
                  <a:cubicBezTo>
                    <a:pt x="8" y="310"/>
                    <a:pt x="8" y="308"/>
                    <a:pt x="9" y="305"/>
                  </a:cubicBezTo>
                  <a:cubicBezTo>
                    <a:pt x="11" y="284"/>
                    <a:pt x="14" y="264"/>
                    <a:pt x="15" y="243"/>
                  </a:cubicBezTo>
                  <a:cubicBezTo>
                    <a:pt x="15" y="238"/>
                    <a:pt x="16" y="233"/>
                    <a:pt x="16" y="227"/>
                  </a:cubicBezTo>
                  <a:cubicBezTo>
                    <a:pt x="16" y="225"/>
                    <a:pt x="14" y="225"/>
                    <a:pt x="12" y="225"/>
                  </a:cubicBezTo>
                  <a:cubicBezTo>
                    <a:pt x="9" y="224"/>
                    <a:pt x="8" y="222"/>
                    <a:pt x="7" y="219"/>
                  </a:cubicBezTo>
                  <a:cubicBezTo>
                    <a:pt x="4" y="215"/>
                    <a:pt x="8" y="210"/>
                    <a:pt x="9" y="205"/>
                  </a:cubicBezTo>
                  <a:cubicBezTo>
                    <a:pt x="11" y="200"/>
                    <a:pt x="14" y="196"/>
                    <a:pt x="16" y="191"/>
                  </a:cubicBezTo>
                  <a:cubicBezTo>
                    <a:pt x="17" y="190"/>
                    <a:pt x="19" y="187"/>
                    <a:pt x="18" y="186"/>
                  </a:cubicBezTo>
                  <a:cubicBezTo>
                    <a:pt x="16" y="183"/>
                    <a:pt x="13" y="181"/>
                    <a:pt x="10" y="178"/>
                  </a:cubicBezTo>
                  <a:cubicBezTo>
                    <a:pt x="5" y="173"/>
                    <a:pt x="2" y="164"/>
                    <a:pt x="1" y="157"/>
                  </a:cubicBezTo>
                  <a:cubicBezTo>
                    <a:pt x="0" y="146"/>
                    <a:pt x="3" y="135"/>
                    <a:pt x="7" y="125"/>
                  </a:cubicBezTo>
                  <a:cubicBezTo>
                    <a:pt x="11" y="118"/>
                    <a:pt x="11" y="110"/>
                    <a:pt x="15" y="103"/>
                  </a:cubicBezTo>
                  <a:cubicBezTo>
                    <a:pt x="18" y="97"/>
                    <a:pt x="20" y="90"/>
                    <a:pt x="26" y="86"/>
                  </a:cubicBezTo>
                  <a:cubicBezTo>
                    <a:pt x="29" y="84"/>
                    <a:pt x="31" y="82"/>
                    <a:pt x="35" y="81"/>
                  </a:cubicBezTo>
                  <a:cubicBezTo>
                    <a:pt x="38" y="80"/>
                    <a:pt x="45" y="80"/>
                    <a:pt x="47" y="77"/>
                  </a:cubicBezTo>
                  <a:cubicBezTo>
                    <a:pt x="49" y="75"/>
                    <a:pt x="54" y="74"/>
                    <a:pt x="56" y="72"/>
                  </a:cubicBezTo>
                  <a:cubicBezTo>
                    <a:pt x="59" y="71"/>
                    <a:pt x="60" y="70"/>
                    <a:pt x="63" y="70"/>
                  </a:cubicBezTo>
                  <a:cubicBezTo>
                    <a:pt x="63" y="68"/>
                    <a:pt x="64" y="66"/>
                    <a:pt x="63" y="65"/>
                  </a:cubicBezTo>
                  <a:cubicBezTo>
                    <a:pt x="61" y="62"/>
                    <a:pt x="57" y="63"/>
                    <a:pt x="55" y="60"/>
                  </a:cubicBezTo>
                  <a:cubicBezTo>
                    <a:pt x="53" y="57"/>
                    <a:pt x="56" y="54"/>
                    <a:pt x="54" y="52"/>
                  </a:cubicBezTo>
                  <a:cubicBezTo>
                    <a:pt x="53" y="50"/>
                    <a:pt x="52" y="45"/>
                    <a:pt x="52" y="42"/>
                  </a:cubicBezTo>
                  <a:cubicBezTo>
                    <a:pt x="52" y="41"/>
                    <a:pt x="53" y="40"/>
                    <a:pt x="53" y="38"/>
                  </a:cubicBezTo>
                  <a:cubicBezTo>
                    <a:pt x="54" y="36"/>
                    <a:pt x="54" y="34"/>
                    <a:pt x="53" y="32"/>
                  </a:cubicBezTo>
                  <a:cubicBezTo>
                    <a:pt x="52" y="29"/>
                    <a:pt x="52" y="25"/>
                    <a:pt x="54" y="21"/>
                  </a:cubicBezTo>
                  <a:cubicBezTo>
                    <a:pt x="55" y="19"/>
                    <a:pt x="56" y="16"/>
                    <a:pt x="57" y="13"/>
                  </a:cubicBezTo>
                  <a:cubicBezTo>
                    <a:pt x="58" y="10"/>
                    <a:pt x="61" y="9"/>
                    <a:pt x="63" y="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38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/>
                <a:ea typeface="ヒラギノ角ゴ Pro W3" pitchFamily="-111" charset="-128"/>
              </a:endParaRPr>
            </a:p>
          </p:txBody>
        </p: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98279" y="4931513"/>
            <a:ext cx="2722438" cy="12337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5" rIns="95792" bIns="47895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Тромбоз глубоких вен,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тромбоэмболии легочной артерии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ヒラギノ角ゴ Pro W3" pitchFamily="-111" charset="-128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298279" y="3373347"/>
            <a:ext cx="2320602" cy="10537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5" rIns="95792" bIns="47895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-111" charset="-128"/>
              </a:rPr>
              <a:t>Механические клапаны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20050" y="4999417"/>
            <a:ext cx="1618155" cy="109388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0" marR="0" lvl="0" indent="0" defTabSz="91438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ago" charset="0"/>
              <a:ea typeface="ヒラギノ角ゴ Pro W3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duotone>
              <a:srgbClr val="139596">
                <a:shade val="45000"/>
                <a:satMod val="135000"/>
              </a:srgbClr>
              <a:prstClr val="white"/>
            </a:duotone>
          </a:blip>
          <a:srcRect t="56316"/>
          <a:stretch/>
        </p:blipFill>
        <p:spPr bwMode="auto">
          <a:xfrm>
            <a:off x="132829" y="5060169"/>
            <a:ext cx="1547673" cy="976475"/>
          </a:xfrm>
          <a:prstGeom prst="rect">
            <a:avLst/>
          </a:prstGeom>
        </p:spPr>
      </p:pic>
      <p:sp>
        <p:nvSpPr>
          <p:cNvPr id="72" name="Isosceles Triangle 83"/>
          <p:cNvSpPr>
            <a:spLocks noChangeArrowheads="1"/>
          </p:cNvSpPr>
          <p:nvPr/>
        </p:nvSpPr>
        <p:spPr bwMode="auto">
          <a:xfrm>
            <a:off x="1061720" y="5163727"/>
            <a:ext cx="735421" cy="686124"/>
          </a:xfrm>
          <a:prstGeom prst="triangle">
            <a:avLst>
              <a:gd name="adj" fmla="val 50000"/>
            </a:avLst>
          </a:prstGeom>
          <a:solidFill>
            <a:srgbClr val="98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2100" b="1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1286459" y="5256348"/>
            <a:ext cx="3161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800" b="1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!</a:t>
            </a:r>
            <a:endParaRPr lang="en-US" sz="2000" dirty="0">
              <a:solidFill>
                <a:srgbClr val="FFFFFF"/>
              </a:solidFill>
              <a:latin typeface="Calibri" pitchFamily="34" charset="0"/>
              <a:ea typeface="ヒラギノ角ゴ Pro W3" pitchFamily="-111" charset="-128"/>
            </a:endParaRPr>
          </a:p>
        </p:txBody>
      </p:sp>
      <p:sp>
        <p:nvSpPr>
          <p:cNvPr id="74" name="Oval 82"/>
          <p:cNvSpPr>
            <a:spLocks noChangeArrowheads="1"/>
          </p:cNvSpPr>
          <p:nvPr/>
        </p:nvSpPr>
        <p:spPr bwMode="auto">
          <a:xfrm>
            <a:off x="566273" y="5246221"/>
            <a:ext cx="433853" cy="469535"/>
          </a:xfrm>
          <a:prstGeom prst="ellipse">
            <a:avLst/>
          </a:prstGeom>
          <a:noFill/>
          <a:ln w="38100">
            <a:solidFill>
              <a:srgbClr val="9800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1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7" name="Прямоугольник 12"/>
          <p:cNvSpPr>
            <a:spLocks noChangeArrowheads="1"/>
          </p:cNvSpPr>
          <p:nvPr/>
        </p:nvSpPr>
        <p:spPr bwMode="auto">
          <a:xfrm>
            <a:off x="255332" y="1862327"/>
            <a:ext cx="4460684" cy="27659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9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37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  <p:bldP spid="39" grpId="0" animBg="1"/>
      <p:bldP spid="58" grpId="0" animBg="1"/>
      <p:bldP spid="59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96864" y="285750"/>
            <a:ext cx="76595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Imago"/>
                <a:ea typeface="ヒラギノ角ゴ Pro W3"/>
              </a:rPr>
              <a:t>Мерцательная аритмия или ФП - главная причина возникновения ишемического инсульта</a:t>
            </a:r>
            <a:r>
              <a:rPr lang="en-US" sz="2400" baseline="30000" dirty="0">
                <a:latin typeface="Imago"/>
                <a:ea typeface="ヒラギノ角ゴ Pro W3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1058044"/>
            <a:ext cx="7755580" cy="507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77081" y="4691270"/>
            <a:ext cx="8199379" cy="6493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</a:rPr>
              <a:t>Больных с мерцательной аритмией в России 2,2 млн. чел. или 1,4% .</a:t>
            </a:r>
            <a:r>
              <a:rPr lang="en-US" sz="1800" b="1" baseline="30000" dirty="0">
                <a:solidFill>
                  <a:schemeClr val="bg1"/>
                </a:solidFill>
              </a:rPr>
              <a:t>5,6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477078" y="1559271"/>
            <a:ext cx="2825771" cy="746608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Обнаруживается у 1,4- 2 % населения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endParaRPr kumimoji="0" lang="en-US" sz="20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477078" y="3394697"/>
            <a:ext cx="2825771" cy="746608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У 10% населения старше 60 лет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endParaRPr kumimoji="0" lang="en-US" sz="20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5269267" y="2305879"/>
            <a:ext cx="2091803" cy="1088818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</a:rPr>
              <a:t>В 5 раз увеличивает риск инсульта</a:t>
            </a:r>
            <a:r>
              <a:rPr lang="en-US" sz="1600" b="1" baseline="30000" dirty="0">
                <a:solidFill>
                  <a:schemeClr val="bg1"/>
                </a:solidFill>
              </a:rPr>
              <a:t>3</a:t>
            </a:r>
            <a:endParaRPr kumimoji="0" lang="en-US" sz="16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5269267" y="3463305"/>
            <a:ext cx="2091803" cy="1055686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</a:rPr>
              <a:t>20% всех инсультов </a:t>
            </a:r>
            <a:r>
              <a:rPr lang="en-US" sz="1600" b="1" dirty="0" err="1">
                <a:solidFill>
                  <a:schemeClr val="bg1"/>
                </a:solidFill>
              </a:rPr>
              <a:t>вызвано</a:t>
            </a:r>
            <a:r>
              <a:rPr lang="en-US" sz="1600" b="1" dirty="0">
                <a:solidFill>
                  <a:schemeClr val="bg1"/>
                </a:solidFill>
              </a:rPr>
              <a:t> МА</a:t>
            </a:r>
            <a:r>
              <a:rPr lang="en-US" sz="1600" b="1" baseline="30000" dirty="0">
                <a:solidFill>
                  <a:schemeClr val="bg1"/>
                </a:solidFill>
              </a:rPr>
              <a:t>4</a:t>
            </a:r>
            <a:endParaRPr kumimoji="0" lang="en-US" sz="16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00523" y="6076105"/>
            <a:ext cx="4526970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Imago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Imago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Imago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Imago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Imag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Font typeface="Times" pitchFamily="18" charset="0"/>
              <a:buNone/>
            </a:pPr>
            <a:r>
              <a:rPr lang="en-US" sz="900" dirty="0">
                <a:cs typeface="Arial" charset="0"/>
              </a:rPr>
              <a:t>5     ФСГС РФ о численности населения РФ по полу и возрасту на 1 января 2014 года , </a:t>
            </a:r>
          </a:p>
          <a:p>
            <a:pPr>
              <a:lnSpc>
                <a:spcPct val="95000"/>
              </a:lnSpc>
              <a:buClr>
                <a:srgbClr val="000000"/>
              </a:buClr>
              <a:buFont typeface="Times" pitchFamily="18" charset="0"/>
              <a:buNone/>
            </a:pPr>
            <a:r>
              <a:rPr lang="en-US" sz="900" dirty="0">
                <a:cs typeface="Arial" charset="0"/>
              </a:rPr>
              <a:t>6     расчетные данные 1,4% от общего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4932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467900-EDB8-417F-8D0D-D288224E969E}"/>
              </a:ext>
            </a:extLst>
          </p:cNvPr>
          <p:cNvSpPr/>
          <p:nvPr/>
        </p:nvSpPr>
        <p:spPr>
          <a:xfrm>
            <a:off x="2286000" y="210106"/>
            <a:ext cx="6534472" cy="565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расчетам в регионе от ФП страдают более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тысяч человек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заболеваемость составляет приблизительно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4 600 человек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ежегодно. По данным исследований, в хирургическом лечении нуждаются от 5% до 20% страдающих фибрилляциями предсердий, т.е. 250 - 1000 человек. Более того, анализ возрастной структуры населения Рязанской области, позволяет прогнозировать увеличение больных ФП на 7% до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23 700 человек уже к 2022 году,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еще больше осложнит существующую ситуацию.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3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D77C23-D3D3-4D2A-BB65-EF199A7A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980728"/>
            <a:ext cx="6929486" cy="514543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Среди пациентов с ФП в Рязанской области в 2018 году </a:t>
            </a:r>
            <a:r>
              <a:rPr lang="ru-RU" b="1" dirty="0"/>
              <a:t>3 034 человек </a:t>
            </a:r>
            <a:r>
              <a:rPr lang="ru-RU" dirty="0"/>
              <a:t>принимали АВК (Варфарин) для профилактики осложнений, НОАК  (</a:t>
            </a:r>
            <a:r>
              <a:rPr lang="ru-RU" dirty="0" err="1"/>
              <a:t>Ксарелто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ru-RU" dirty="0"/>
              <a:t>)– </a:t>
            </a:r>
            <a:r>
              <a:rPr lang="ru-RU" b="1" dirty="0"/>
              <a:t>4 837 человек</a:t>
            </a:r>
            <a:r>
              <a:rPr lang="ru-RU" dirty="0"/>
              <a:t>. Данное значение было рассчитано на основе сведений об объеме государственных закупок и розничных продаж препаратов АВК в регионе (данные IMS </a:t>
            </a:r>
            <a:r>
              <a:rPr lang="ru-RU" dirty="0" err="1"/>
              <a:t>Health</a:t>
            </a:r>
            <a:r>
              <a:rPr lang="ru-RU" dirty="0"/>
              <a:t> за 2018 год). Согласно ГОСТР 56044-2014, учет закупок лекарственных средств является наиболее оптимальным способом оценки потребления препаратов.</a:t>
            </a:r>
          </a:p>
          <a:p>
            <a:r>
              <a:rPr lang="ru-RU" dirty="0"/>
              <a:t>Таким образом, необходимую терапию получает около </a:t>
            </a:r>
            <a:r>
              <a:rPr lang="ru-RU" b="1" dirty="0"/>
              <a:t>39% пациентов (около 8000)</a:t>
            </a:r>
            <a:r>
              <a:rPr lang="ru-RU" dirty="0"/>
              <a:t>, имеющих показания для продленной терапии АВК или НОАК, в то время как  около </a:t>
            </a:r>
            <a:r>
              <a:rPr lang="ru-RU" b="1" dirty="0"/>
              <a:t>61% (15 000 пациентов</a:t>
            </a:r>
            <a:r>
              <a:rPr lang="ru-RU" dirty="0"/>
              <a:t>, развитие около </a:t>
            </a:r>
            <a:r>
              <a:rPr lang="ru-RU" b="1" dirty="0">
                <a:solidFill>
                  <a:srgbClr val="FF0000"/>
                </a:solidFill>
              </a:rPr>
              <a:t>3000 инсультов</a:t>
            </a:r>
            <a:r>
              <a:rPr lang="ru-RU" dirty="0"/>
              <a:t>) пациентов адекватной терапии не получают</a:t>
            </a:r>
          </a:p>
        </p:txBody>
      </p:sp>
    </p:spTree>
    <p:extLst>
      <p:ext uri="{BB962C8B-B14F-4D97-AF65-F5344CB8AC3E}">
        <p14:creationId xmlns:p14="http://schemas.microsoft.com/office/powerpoint/2010/main" val="54398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FD314D-3E98-47A2-A6A5-C469059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908720"/>
            <a:ext cx="6929486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Более 60 лет назад был придуман препарат </a:t>
            </a:r>
            <a:r>
              <a:rPr lang="ru-RU" b="1" dirty="0"/>
              <a:t>Варфарин</a:t>
            </a:r>
            <a:r>
              <a:rPr lang="ru-RU" dirty="0"/>
              <a:t> – это антикоагулянт непрямого действия, который за счет снижения свертываемости крови ( то есть делает кровь более жидкой) </a:t>
            </a:r>
            <a:r>
              <a:rPr lang="ru-RU" b="1" dirty="0"/>
              <a:t>снижает инсульт на 68%. </a:t>
            </a:r>
            <a:r>
              <a:rPr lang="ru-RU" dirty="0"/>
              <a:t>Варфарин с одной стороны за полувековую историю применения доказал свою эффективность, и является самым назначаемым антикоагулянтом в мире, и пожалуй самым доступным по цене (</a:t>
            </a:r>
            <a:r>
              <a:rPr lang="ru-RU" b="1" dirty="0"/>
              <a:t>месячный курс стоит 200 руб.</a:t>
            </a:r>
            <a:r>
              <a:rPr lang="ru-RU" dirty="0"/>
              <a:t>, месячный курс </a:t>
            </a:r>
            <a:r>
              <a:rPr lang="ru-RU" b="1" dirty="0" err="1">
                <a:solidFill>
                  <a:srgbClr val="FF0000"/>
                </a:solidFill>
              </a:rPr>
              <a:t>Ксарелто</a:t>
            </a:r>
            <a:r>
              <a:rPr lang="ru-RU" b="1" dirty="0">
                <a:solidFill>
                  <a:srgbClr val="FF0000"/>
                </a:solidFill>
              </a:rPr>
              <a:t> 3000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dirty="0"/>
              <a:t>), но с другой стороны  необходим как минимум 1 раз в месяц контроль показателя свертываемости крови – </a:t>
            </a:r>
            <a:r>
              <a:rPr lang="ru-RU" b="1" dirty="0"/>
              <a:t>МНО</a:t>
            </a:r>
            <a:r>
              <a:rPr lang="ru-RU" dirty="0"/>
              <a:t> (международное нормализованное отношение).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0671-9EA4-40E6-A93B-6AA31DCA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5" y="1105821"/>
            <a:ext cx="7536830" cy="674213"/>
          </a:xfrm>
        </p:spPr>
        <p:txBody>
          <a:bodyPr/>
          <a:lstStyle/>
          <a:p>
            <a:pPr algn="r">
              <a:defRPr/>
            </a:pPr>
            <a:r>
              <a:rPr lang="ru-RU" sz="1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82881" y="1784802"/>
            <a:ext cx="5937068" cy="2441694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35731" indent="0" algn="just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России В.В. Путина от 07.05.2018 № 204 «О национальных целях и стратегических задачах развития Российской Федерации на период до 2024 года» предполагается обеспечение устойчивого естественного роста численности населения и повышение ожидаемой продолжительности жизни </a:t>
            </a: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78 лет к 2024 году и до 80 лет к 2030 году. </a:t>
            </a:r>
          </a:p>
          <a:p>
            <a:pPr marL="135731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смертности населения на сердечно-сосудистые заболевания в нашей стране приходится около половины всех случаев — </a:t>
            </a: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миллиона в год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Смертность от них среди мужчин на 70% выше, чем среди женщин, при этом оба показателя в 3–5 раз выше, чем в развитых странах, и в 1,5–2 раза выше, чем в таких странах, как Турция.</a:t>
            </a:r>
          </a:p>
        </p:txBody>
      </p:sp>
      <p:pic>
        <p:nvPicPr>
          <p:cNvPr id="36869" name="Рисунок 5">
            <a:extLst>
              <a:ext uri="{FF2B5EF4-FFF2-40B4-BE49-F238E27FC236}">
                <a16:creationId xmlns:a16="http://schemas.microsoft.com/office/drawing/2014/main" id="{7CBB6ECC-1D92-4C5F-9398-2C5DF77D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99" y="1780034"/>
            <a:ext cx="2525636" cy="2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DB769F-B8C9-49BA-83F7-1FF8F5D64FF8}"/>
              </a:ext>
            </a:extLst>
          </p:cNvPr>
          <p:cNvCxnSpPr/>
          <p:nvPr/>
        </p:nvCxnSpPr>
        <p:spPr>
          <a:xfrm>
            <a:off x="280852" y="1664428"/>
            <a:ext cx="8699863" cy="4703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2880" y="4147682"/>
            <a:ext cx="869085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algn="just">
              <a:spcAft>
                <a:spcPts val="450"/>
              </a:spcAft>
              <a:defRPr/>
            </a:pP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31" algn="just">
              <a:spcAft>
                <a:spcPts val="450"/>
              </a:spcAft>
              <a:defRPr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вызов 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века:</a:t>
            </a:r>
          </a:p>
          <a:p>
            <a:pPr marL="135731" algn="just"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РФ - к 2024 году снижение смертности от болезней системы кровообращения до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случаев на 100 тыс. населения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2018 году -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то время как дефицит кадров в первичном звене составляет 10 700 участковых терапевтов и педиатров и около 24 тысяч врачей-специалистов.</a:t>
            </a:r>
          </a:p>
          <a:p>
            <a:pPr marL="135731" algn="just"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Рязанской области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495 случаев на 100 тыс. населения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(сейчас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Инфаркт миокарда с 42,9 снизить до 35,4. Инсульт с 103,5 до 85,4.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86701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96863" y="285750"/>
            <a:ext cx="86423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j-lt"/>
                <a:ea typeface="+mj-ea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  <a:cs typeface="ヒラギノ角ゴ Pro W3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Imago" charset="0"/>
                <a:ea typeface="ヒラギノ角ゴ Pro W3" charset="0"/>
              </a:defRPr>
            </a:lvl9pPr>
          </a:lstStyle>
          <a:p>
            <a:pPr lvl="0">
              <a:defRPr/>
            </a:pPr>
            <a:r>
              <a:rPr lang="en-US" sz="2400" kern="0" dirty="0">
                <a:ea typeface="ヒラギノ角ゴ Pro W3"/>
              </a:rPr>
              <a:t>Прием варфарина и регулярный контроль МНО уменьшает риск возникновения инсультов на 68%</a:t>
            </a:r>
          </a:p>
        </p:txBody>
      </p:sp>
      <p:sp>
        <p:nvSpPr>
          <p:cNvPr id="4" name="Pentagon 3"/>
          <p:cNvSpPr/>
          <p:nvPr/>
        </p:nvSpPr>
        <p:spPr bwMode="auto">
          <a:xfrm>
            <a:off x="477078" y="1559271"/>
            <a:ext cx="2825771" cy="746608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Обнаруживается у 1,4% населения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endParaRPr kumimoji="0" lang="en-US" sz="20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/>
          <a:stretch/>
        </p:blipFill>
        <p:spPr bwMode="auto">
          <a:xfrm>
            <a:off x="477079" y="1205948"/>
            <a:ext cx="7706648" cy="492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651545" y="4910570"/>
            <a:ext cx="2446555" cy="371061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Imago" pitchFamily="2" charset="0"/>
              </a:rPr>
              <a:t>Передозировка</a:t>
            </a:r>
            <a:r>
              <a:rPr kumimoji="0" lang="en-US" sz="1400" b="1" i="0" u="none" strike="noStrike" cap="none" normalizeH="0" dirty="0">
                <a:ln>
                  <a:noFill/>
                </a:ln>
                <a:effectLst/>
                <a:latin typeface="Imago" pitchFamily="2" charset="0"/>
              </a:rPr>
              <a:t> препарата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Imago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8830" y="4910568"/>
            <a:ext cx="2446555" cy="371061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Недостаточная дозировка</a:t>
            </a:r>
            <a:r>
              <a:rPr kumimoji="0" lang="en-US" sz="1400" b="1" i="0" u="none" strike="noStrike" cap="none" normalizeH="0" dirty="0">
                <a:ln>
                  <a:noFill/>
                </a:ln>
                <a:effectLst/>
              </a:rPr>
              <a:t> препарата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2713" y="2875715"/>
            <a:ext cx="2446555" cy="6361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</a:rPr>
              <a:t>Риск образования тромбов,</a:t>
            </a:r>
            <a:r>
              <a:rPr kumimoji="0" lang="en-US" sz="1200" b="1" i="0" u="none" strike="noStrike" cap="none" normalizeH="0" dirty="0">
                <a:ln>
                  <a:noFill/>
                </a:ln>
                <a:effectLst/>
              </a:rPr>
              <a:t> ишемического инсульта, венозных тромбоэмболий</a:t>
            </a:r>
            <a:r>
              <a:rPr lang="en-US" sz="1200" b="1" baseline="30000" dirty="0"/>
              <a:t>2</a:t>
            </a:r>
            <a:endParaRPr kumimoji="0" lang="en-US" sz="1200" b="1" i="0" u="none" cap="none" normalizeH="0" baseline="30000" dirty="0">
              <a:ln>
                <a:noFill/>
              </a:ln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51544" y="2915473"/>
            <a:ext cx="2446555" cy="6361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</a:rPr>
              <a:t>Риск кровотечений</a:t>
            </a:r>
            <a:r>
              <a:rPr lang="en-US" sz="1400" b="1" baseline="30000" dirty="0"/>
              <a:t>2</a:t>
            </a:r>
            <a:r>
              <a:rPr kumimoji="0" lang="en-US" sz="1400" b="1" i="0" u="none" strike="noStrike" cap="none" normalizeH="0" dirty="0">
                <a:ln>
                  <a:noFill/>
                </a:ln>
                <a:effectLst/>
              </a:rPr>
              <a:t> </a:t>
            </a:r>
            <a:endParaRPr kumimoji="0" lang="en-US" sz="1400" b="1" i="0" u="none" cap="none" normalizeH="0" baseline="30000" dirty="0">
              <a:ln>
                <a:noFill/>
              </a:ln>
              <a:effectLst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4984859" y="1205955"/>
            <a:ext cx="3113242" cy="1550507"/>
          </a:xfrm>
          <a:prstGeom prst="homePlate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МНО в оптим. значении 2-3 до 70% </a:t>
            </a:r>
            <a:r>
              <a:rPr lang="en-US" sz="1600" b="1" dirty="0" err="1">
                <a:solidFill>
                  <a:schemeClr val="bg1"/>
                </a:solidFill>
              </a:rPr>
              <a:t>времени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терапевтического</a:t>
            </a:r>
            <a:r>
              <a:rPr lang="en-US" sz="1600" b="1" dirty="0">
                <a:solidFill>
                  <a:schemeClr val="bg1"/>
                </a:solidFill>
              </a:rPr>
              <a:t> диапазона </a:t>
            </a:r>
            <a:r>
              <a:rPr lang="en-US" sz="1600" b="1" baseline="30000" dirty="0">
                <a:solidFill>
                  <a:schemeClr val="bg1"/>
                </a:solidFill>
              </a:rPr>
              <a:t>4,5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bg1"/>
                </a:solidFill>
              </a:rPr>
              <a:t>у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меньшает риск инсультов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и смертей</a:t>
            </a:r>
            <a:r>
              <a:rPr kumimoji="0" lang="en-US" sz="16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198872" y="2912408"/>
            <a:ext cx="2263065" cy="636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Оптимальное значение МНО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 (2-3)</a:t>
            </a:r>
            <a:endParaRPr kumimoji="0" lang="en-US" sz="1400" b="1" i="0" u="none" cap="none" normalizeH="0" baseline="30000" dirty="0">
              <a:ln>
                <a:noFill/>
              </a:ln>
              <a:effectLst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4613" y="6069776"/>
            <a:ext cx="8343394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Imago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Imago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Imago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Imago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Imag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mago" pitchFamily="34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900" dirty="0">
                <a:cs typeface="Arial" charset="0"/>
              </a:rPr>
              <a:t>4      Caro (2004). Am J </a:t>
            </a:r>
            <a:r>
              <a:rPr lang="en-US" sz="900" dirty="0" err="1">
                <a:cs typeface="Arial" charset="0"/>
              </a:rPr>
              <a:t>Manag</a:t>
            </a:r>
            <a:r>
              <a:rPr lang="en-US" sz="900" dirty="0">
                <a:cs typeface="Arial" charset="0"/>
              </a:rPr>
              <a:t> Care 10:S451-S461</a:t>
            </a: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900" dirty="0">
                <a:cs typeface="Arial" charset="0"/>
              </a:rPr>
              <a:t>5      </a:t>
            </a:r>
            <a:r>
              <a:rPr lang="en-US" sz="900" dirty="0" err="1">
                <a:cs typeface="Arial" charset="0"/>
              </a:rPr>
              <a:t>А.Ю.Рычков</a:t>
            </a:r>
            <a:r>
              <a:rPr lang="en-US" sz="900" dirty="0">
                <a:cs typeface="Arial" charset="0"/>
              </a:rPr>
              <a:t>, </a:t>
            </a:r>
            <a:r>
              <a:rPr lang="en-US" sz="900" dirty="0" err="1">
                <a:cs typeface="Arial" charset="0"/>
              </a:rPr>
              <a:t>А.А.Близняков</a:t>
            </a:r>
            <a:r>
              <a:rPr lang="en-US" sz="900" dirty="0">
                <a:cs typeface="Arial" charset="0"/>
              </a:rPr>
              <a:t>, </a:t>
            </a:r>
            <a:r>
              <a:rPr lang="en-US" sz="900" dirty="0" err="1">
                <a:cs typeface="Arial" charset="0"/>
              </a:rPr>
              <a:t>Н.Ю.Хорькова</a:t>
            </a:r>
            <a:r>
              <a:rPr lang="en-US" sz="900" dirty="0">
                <a:cs typeface="Arial" charset="0"/>
              </a:rPr>
              <a:t>, </a:t>
            </a:r>
            <a:r>
              <a:rPr lang="en-US" sz="900" dirty="0" err="1">
                <a:cs typeface="Arial" charset="0"/>
              </a:rPr>
              <a:t>О.А.Нестерова</a:t>
            </a:r>
            <a:r>
              <a:rPr lang="en-US" sz="900" dirty="0">
                <a:cs typeface="Arial" charset="0"/>
              </a:rPr>
              <a:t> РИСК ТРОМБОЭМБОЛИЧЕСКИХ ОСЛОЖНЕНИЙ И АДЕКВАТНОСТЬ ПРИМЕНЕНИЯ ВАРФАРИНА ПРИ ФИБРИЛЛЯЦИИ ПРЕДСЕРДИЙ НЕКЛАПАННОЙ ЭТИОЛОГИИ</a:t>
            </a:r>
          </a:p>
          <a:p>
            <a:pPr>
              <a:lnSpc>
                <a:spcPct val="95000"/>
              </a:lnSpc>
              <a:buClr>
                <a:srgbClr val="000000"/>
              </a:buClr>
              <a:buFont typeface="Times" pitchFamily="18" charset="0"/>
              <a:buNone/>
            </a:pPr>
            <a:endParaRPr lang="en-US" sz="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39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0" y="3716338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5485736" y="1571632"/>
            <a:ext cx="3213100" cy="4321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marL="168201" indent="-168201" defTabSz="87282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dirty="0">
              <a:latin typeface="+mn-lt"/>
              <a:cs typeface="ヒラギノ角ゴ Pro W3" charset="0"/>
            </a:endParaRPr>
          </a:p>
        </p:txBody>
      </p:sp>
      <p:pic>
        <p:nvPicPr>
          <p:cNvPr id="6148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23712" b="12209"/>
          <a:stretch>
            <a:fillRect/>
          </a:stretch>
        </p:blipFill>
        <p:spPr bwMode="auto">
          <a:xfrm>
            <a:off x="5601626" y="1799433"/>
            <a:ext cx="29527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zdorovie43.gorodkirov.ru/pictures/news8/17072012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26" y="3906045"/>
            <a:ext cx="2952750" cy="22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473129" y="443732"/>
            <a:ext cx="8419351" cy="8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82" tIns="43641" rIns="87282" bIns="43641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+mj-lt"/>
                <a:ea typeface="ヒラギノ角ゴ Pro W3"/>
                <a:cs typeface="ヒラギノ角ゴ Pro W3" charset="0"/>
              </a:rPr>
              <a:t>Проблемы контроля длительной антикоагулянтной терапии</a:t>
            </a: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821911" y="1768106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Назначен антикоагулянт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(варфарин)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996112" y="2722417"/>
            <a:ext cx="2226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Получено направление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В лабораторию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4118989" y="3728180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FF0000"/>
                </a:solidFill>
              </a:rPr>
              <a:t>ОЧЕРЕДЬ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3995557" y="4477647"/>
            <a:ext cx="11256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Сдал </a:t>
            </a:r>
            <a:r>
              <a:rPr kumimoji="0" lang="en-US" altLang="en-US" sz="1400" dirty="0" err="1"/>
              <a:t>кровь</a:t>
            </a:r>
            <a:endParaRPr kumimoji="0" lang="en-US" altLang="en-US" sz="1400" dirty="0"/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4118989" y="5252740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FF0000"/>
                </a:solidFill>
              </a:rPr>
              <a:t>ОЧЕРЕДЬ</a:t>
            </a:r>
          </a:p>
        </p:txBody>
      </p:sp>
      <p:sp>
        <p:nvSpPr>
          <p:cNvPr id="6156" name="TextBox 12"/>
          <p:cNvSpPr txBox="1">
            <a:spLocks noChangeArrowheads="1"/>
          </p:cNvSpPr>
          <p:nvPr/>
        </p:nvSpPr>
        <p:spPr bwMode="auto">
          <a:xfrm>
            <a:off x="3122562" y="5699767"/>
            <a:ext cx="1992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Получил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Направление к врачу</a:t>
            </a: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1714421" y="6145417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FF0000"/>
                </a:solidFill>
              </a:rPr>
              <a:t>ОЧЕРЕДЬ</a:t>
            </a:r>
          </a:p>
        </p:txBody>
      </p: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323853" y="5589589"/>
            <a:ext cx="2167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Результат МНО у врача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Правильный?</a:t>
            </a:r>
          </a:p>
        </p:txBody>
      </p:sp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255867" y="3442634"/>
            <a:ext cx="23839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Посетил врача получил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Рекомендации (5-7 дней)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/>
              <a:t>Правильные?</a:t>
            </a:r>
          </a:p>
        </p:txBody>
      </p:sp>
      <p:sp>
        <p:nvSpPr>
          <p:cNvPr id="6160" name="TextBox 16"/>
          <p:cNvSpPr txBox="1">
            <a:spLocks noChangeArrowheads="1"/>
          </p:cNvSpPr>
          <p:nvPr/>
        </p:nvSpPr>
        <p:spPr bwMode="auto">
          <a:xfrm>
            <a:off x="344096" y="4752050"/>
            <a:ext cx="1002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FF0000"/>
                </a:solidFill>
              </a:rPr>
              <a:t>ОЧЕРЕДЬ</a:t>
            </a:r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282315" y="1846792"/>
            <a:ext cx="1553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b="1" dirty="0">
                <a:solidFill>
                  <a:srgbClr val="FF0000"/>
                </a:solidFill>
              </a:rPr>
              <a:t>Исполнил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b="1" dirty="0">
                <a:solidFill>
                  <a:srgbClr val="FF0000"/>
                </a:solidFill>
              </a:rPr>
              <a:t>Рекомендации?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b="1" dirty="0">
                <a:solidFill>
                  <a:srgbClr val="FF0000"/>
                </a:solidFill>
              </a:rPr>
              <a:t>Продолжена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b="1" dirty="0">
                <a:solidFill>
                  <a:srgbClr val="FF0000"/>
                </a:solidFill>
              </a:rPr>
              <a:t>терапия???</a:t>
            </a:r>
          </a:p>
        </p:txBody>
      </p:sp>
      <p:cxnSp>
        <p:nvCxnSpPr>
          <p:cNvPr id="6162" name="Прямая со стрелкой 6"/>
          <p:cNvCxnSpPr>
            <a:cxnSpLocks noChangeShapeType="1"/>
          </p:cNvCxnSpPr>
          <p:nvPr/>
        </p:nvCxnSpPr>
        <p:spPr bwMode="auto">
          <a:xfrm>
            <a:off x="4568275" y="2204864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Прямая со стрелкой 26"/>
          <p:cNvCxnSpPr>
            <a:cxnSpLocks noChangeShapeType="1"/>
          </p:cNvCxnSpPr>
          <p:nvPr/>
        </p:nvCxnSpPr>
        <p:spPr bwMode="auto">
          <a:xfrm flipH="1">
            <a:off x="2887910" y="6279381"/>
            <a:ext cx="647700" cy="1444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Прямая со стрелкой 27"/>
          <p:cNvCxnSpPr>
            <a:cxnSpLocks noChangeShapeType="1"/>
          </p:cNvCxnSpPr>
          <p:nvPr/>
        </p:nvCxnSpPr>
        <p:spPr bwMode="auto">
          <a:xfrm flipH="1">
            <a:off x="4188287" y="5564304"/>
            <a:ext cx="431800" cy="3603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Прямая со стрелкой 28"/>
          <p:cNvCxnSpPr>
            <a:cxnSpLocks noChangeShapeType="1"/>
          </p:cNvCxnSpPr>
          <p:nvPr/>
        </p:nvCxnSpPr>
        <p:spPr bwMode="auto">
          <a:xfrm>
            <a:off x="4643438" y="4791870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Прямая со стрелкой 29"/>
          <p:cNvCxnSpPr>
            <a:cxnSpLocks noChangeShapeType="1"/>
          </p:cNvCxnSpPr>
          <p:nvPr/>
        </p:nvCxnSpPr>
        <p:spPr bwMode="auto">
          <a:xfrm>
            <a:off x="4643438" y="4035957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Прямая со стрелкой 30"/>
          <p:cNvCxnSpPr>
            <a:cxnSpLocks noChangeShapeType="1"/>
          </p:cNvCxnSpPr>
          <p:nvPr/>
        </p:nvCxnSpPr>
        <p:spPr bwMode="auto">
          <a:xfrm>
            <a:off x="4644538" y="3212935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Прямая со стрелкой 33"/>
          <p:cNvCxnSpPr>
            <a:cxnSpLocks noChangeShapeType="1"/>
          </p:cNvCxnSpPr>
          <p:nvPr/>
        </p:nvCxnSpPr>
        <p:spPr bwMode="auto">
          <a:xfrm flipH="1" flipV="1">
            <a:off x="938537" y="6183452"/>
            <a:ext cx="649287" cy="1444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Прямая со стрелкой 35"/>
          <p:cNvCxnSpPr>
            <a:cxnSpLocks noChangeShapeType="1"/>
          </p:cNvCxnSpPr>
          <p:nvPr/>
        </p:nvCxnSpPr>
        <p:spPr bwMode="auto">
          <a:xfrm flipV="1">
            <a:off x="684213" y="5157788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Прямая со стрелкой 38"/>
          <p:cNvCxnSpPr>
            <a:cxnSpLocks noChangeShapeType="1"/>
          </p:cNvCxnSpPr>
          <p:nvPr/>
        </p:nvCxnSpPr>
        <p:spPr bwMode="auto">
          <a:xfrm flipV="1">
            <a:off x="751925" y="2852739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Прямая со стрелкой 39"/>
          <p:cNvCxnSpPr>
            <a:cxnSpLocks noChangeShapeType="1"/>
          </p:cNvCxnSpPr>
          <p:nvPr/>
        </p:nvCxnSpPr>
        <p:spPr bwMode="auto">
          <a:xfrm flipV="1">
            <a:off x="764015" y="4223971"/>
            <a:ext cx="0" cy="431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6516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5ED0A-4584-47EF-8CD1-5E4A30C6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914" y="2060848"/>
            <a:ext cx="4295804" cy="3888432"/>
          </a:xfrm>
        </p:spPr>
        <p:txBody>
          <a:bodyPr/>
          <a:lstStyle/>
          <a:p>
            <a:r>
              <a:rPr lang="ru-RU" dirty="0" err="1"/>
              <a:t>Коагучек</a:t>
            </a:r>
            <a:r>
              <a:rPr lang="ru-RU" dirty="0"/>
              <a:t> 35000 руб.</a:t>
            </a:r>
            <a:br>
              <a:rPr lang="ru-RU" dirty="0"/>
            </a:br>
            <a:r>
              <a:rPr lang="ru-RU" dirty="0"/>
              <a:t>1 полоска 300 руб.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613C80-04A4-4976-B339-459C8C968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27" y="285750"/>
            <a:ext cx="7366000" cy="1379538"/>
          </a:xfrm>
        </p:spPr>
        <p:txBody>
          <a:bodyPr>
            <a:normAutofit/>
          </a:bodyPr>
          <a:lstStyle/>
          <a:p>
            <a:r>
              <a:rPr lang="en-US" sz="2400" dirty="0">
                <a:ea typeface="ヒラギノ角ゴ Pro W3"/>
              </a:rPr>
              <a:t>Неспособность  районных медицинских учреждений адекватно определять МНО</a:t>
            </a:r>
            <a:br>
              <a:rPr lang="en-US" sz="2400" dirty="0">
                <a:ea typeface="ヒラギノ角ゴ Pro W3"/>
              </a:rPr>
            </a:br>
            <a:endParaRPr lang="en-US" sz="2400" dirty="0">
              <a:ea typeface="ヒラギノ角ゴ Pro W3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74034" y="1257606"/>
            <a:ext cx="8436219" cy="4615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latin typeface="Imago" charset="0"/>
              <a:ea typeface="ヒラギノ角ゴ Pro W3" charset="0"/>
              <a:cs typeface="+mn-cs"/>
            </a:endParaRPr>
          </a:p>
        </p:txBody>
      </p:sp>
      <p:pic>
        <p:nvPicPr>
          <p:cNvPr id="12" name="Picture 2" descr="04052012332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9" y="1765302"/>
            <a:ext cx="2350477" cy="38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04052012332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74" y="1729642"/>
            <a:ext cx="2457450" cy="39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Isosceles Triangle 45"/>
          <p:cNvSpPr/>
          <p:nvPr/>
        </p:nvSpPr>
        <p:spPr bwMode="auto">
          <a:xfrm rot="2691280">
            <a:off x="3113184" y="3652983"/>
            <a:ext cx="2572356" cy="2267033"/>
          </a:xfrm>
          <a:custGeom>
            <a:avLst/>
            <a:gdLst/>
            <a:ahLst/>
            <a:cxnLst/>
            <a:rect l="l" t="t" r="r" b="b"/>
            <a:pathLst>
              <a:path w="2431409" h="1919085">
                <a:moveTo>
                  <a:pt x="0" y="1533568"/>
                </a:moveTo>
                <a:cubicBezTo>
                  <a:pt x="316908" y="1771520"/>
                  <a:pt x="891827" y="1665909"/>
                  <a:pt x="1350772" y="1266954"/>
                </a:cubicBezTo>
                <a:cubicBezTo>
                  <a:pt x="1591522" y="1057673"/>
                  <a:pt x="1756778" y="805555"/>
                  <a:pt x="1828955" y="562159"/>
                </a:cubicBezTo>
                <a:lnTo>
                  <a:pt x="1481715" y="562159"/>
                </a:lnTo>
                <a:lnTo>
                  <a:pt x="1953422" y="0"/>
                </a:lnTo>
                <a:lnTo>
                  <a:pt x="2431409" y="562158"/>
                </a:lnTo>
                <a:lnTo>
                  <a:pt x="2065665" y="562158"/>
                </a:lnTo>
                <a:cubicBezTo>
                  <a:pt x="2056782" y="874548"/>
                  <a:pt x="1868777" y="1240447"/>
                  <a:pt x="1539846" y="1526383"/>
                </a:cubicBezTo>
                <a:cubicBezTo>
                  <a:pt x="1036220" y="1964178"/>
                  <a:pt x="392939" y="2048732"/>
                  <a:pt x="103038" y="1715238"/>
                </a:cubicBezTo>
                <a:cubicBezTo>
                  <a:pt x="56494" y="1661695"/>
                  <a:pt x="21888" y="1600631"/>
                  <a:pt x="0" y="1533568"/>
                </a:cubicBezTo>
                <a:close/>
              </a:path>
            </a:pathLst>
          </a:custGeom>
          <a:solidFill>
            <a:srgbClr val="9800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07477" y="4038604"/>
            <a:ext cx="1699846" cy="74789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latin typeface="Imago" charset="0"/>
              <a:ea typeface="ヒラギノ角ゴ Pro W3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44308" y="4189600"/>
            <a:ext cx="1699846" cy="74789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latin typeface="Imago" charset="0"/>
              <a:ea typeface="ヒラギノ角ゴ Pro W3" charset="0"/>
              <a:cs typeface="+mn-cs"/>
            </a:endParaRPr>
          </a:p>
        </p:txBody>
      </p:sp>
      <p:pic>
        <p:nvPicPr>
          <p:cNvPr id="8194" name="Picture 2" descr="C:\Users\ZHURAVLV\Downloads\20131029_1509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12557"/>
          <a:stretch/>
        </p:blipFill>
        <p:spPr bwMode="auto">
          <a:xfrm rot="5400000">
            <a:off x="2984955" y="1956419"/>
            <a:ext cx="2775837" cy="23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85227" y="2583554"/>
            <a:ext cx="1664383" cy="261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latin typeface="Imago" charset="0"/>
              <a:ea typeface="ヒラギノ角ゴ Pro W3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07426" y="3690304"/>
            <a:ext cx="1983879" cy="4993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rgbClr val="000000"/>
              </a:solidFill>
              <a:latin typeface="Imago" charset="0"/>
              <a:ea typeface="ヒラギノ角ゴ Pro W3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994" y="332656"/>
            <a:ext cx="7366000" cy="12412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ea typeface="ヒラギノ角ゴ Pro W3"/>
                <a:cs typeface="ヒラギノ角ゴ Pro W3" charset="0"/>
              </a:rPr>
              <a:t>Антикоагулянтный кабинет (кабинет контроля МНО) </a:t>
            </a:r>
            <a:r>
              <a:rPr lang="en-US" sz="2800" b="0" i="1" dirty="0">
                <a:latin typeface="Minion" pitchFamily="2" charset="0"/>
              </a:rPr>
              <a:t>Быстрее, эффективнее  и экономически  оправданно</a:t>
            </a:r>
            <a:br>
              <a:rPr lang="en-US" sz="2800" b="0" i="1" dirty="0">
                <a:latin typeface="Minion" pitchFamily="2" charset="0"/>
              </a:rPr>
            </a:br>
            <a:endParaRPr lang="en-US" sz="2800" b="0" i="1" dirty="0">
              <a:latin typeface="Mini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6353" y="1718965"/>
            <a:ext cx="1662038" cy="898922"/>
          </a:xfrm>
          <a:prstGeom prst="rect">
            <a:avLst/>
          </a:prstGeom>
          <a:solidFill>
            <a:srgbClr val="4B80BE"/>
          </a:solidFill>
          <a:ln w="12700" algn="ctr">
            <a:noFill/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defTabSz="914384">
              <a:defRPr/>
            </a:pPr>
            <a:r>
              <a:rPr lang="en-US" b="1" kern="0" dirty="0">
                <a:solidFill>
                  <a:srgbClr val="FFFFFF"/>
                </a:solidFill>
                <a:latin typeface="+mn-lt"/>
              </a:rPr>
              <a:t>Пациент </a:t>
            </a:r>
            <a:br>
              <a:rPr lang="en-US" kern="0" dirty="0">
                <a:solidFill>
                  <a:srgbClr val="FFFFFF"/>
                </a:solidFill>
                <a:latin typeface="+mn-lt"/>
              </a:rPr>
            </a:br>
            <a:r>
              <a:rPr lang="en-US" sz="1400" kern="0" dirty="0">
                <a:solidFill>
                  <a:srgbClr val="FFFFFF"/>
                </a:solidFill>
                <a:latin typeface="+mn-lt"/>
              </a:rPr>
              <a:t>Анализ МНО </a:t>
            </a:r>
          </a:p>
          <a:p>
            <a:pPr algn="ctr" defTabSz="914384">
              <a:defRPr/>
            </a:pPr>
            <a:r>
              <a:rPr lang="en-US" sz="1000" kern="0" dirty="0">
                <a:solidFill>
                  <a:srgbClr val="FFFFFF"/>
                </a:solidFill>
                <a:latin typeface="+mn-lt"/>
              </a:rPr>
              <a:t>(каждые 2-4 недели)</a:t>
            </a:r>
          </a:p>
          <a:p>
            <a:pPr algn="ctr" defTabSz="914384" eaLnBrk="0" hangingPunct="0">
              <a:spcBef>
                <a:spcPct val="500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06353" y="3879950"/>
            <a:ext cx="1662038" cy="900410"/>
          </a:xfrm>
          <a:prstGeom prst="rect">
            <a:avLst/>
          </a:prstGeom>
          <a:solidFill>
            <a:srgbClr val="4B80BE"/>
          </a:solidFill>
          <a:ln w="12700" algn="ctr">
            <a:noFill/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defTabSz="914384" eaLnBrk="0" hangingPunct="0">
              <a:spcBef>
                <a:spcPct val="50000"/>
              </a:spcBef>
              <a:defRPr/>
            </a:pPr>
            <a:r>
              <a:rPr lang="en-US" sz="1600" b="1" kern="0" dirty="0">
                <a:solidFill>
                  <a:srgbClr val="FFFFFF"/>
                </a:solidFill>
                <a:latin typeface="+mn-lt"/>
              </a:rPr>
              <a:t>Возможна быстрая коррекция дозы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6353" y="2794993"/>
            <a:ext cx="1662038" cy="897434"/>
          </a:xfrm>
          <a:prstGeom prst="rect">
            <a:avLst/>
          </a:prstGeom>
          <a:solidFill>
            <a:srgbClr val="4B80BE"/>
          </a:solidFill>
          <a:ln w="12700" algn="ctr">
            <a:noFill/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 defTabSz="914384" eaLnBrk="0" hangingPunct="0">
              <a:spcBef>
                <a:spcPct val="5000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latin typeface="+mn-lt"/>
              </a:rPr>
              <a:t>Взятие крови из пальца и выполнение анализа МНО непосредственно в кабинете</a:t>
            </a: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 rot="16200000">
            <a:off x="-661354" y="2731555"/>
            <a:ext cx="3089672" cy="1007939"/>
          </a:xfrm>
          <a:prstGeom prst="rect">
            <a:avLst/>
          </a:prstGeom>
          <a:solidFill>
            <a:srgbClr val="4B80BE"/>
          </a:solidFill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914384" eaLnBrk="0" hangingPunct="0">
              <a:defRPr/>
            </a:pPr>
            <a:r>
              <a:rPr lang="en-US" b="1" kern="0" dirty="0">
                <a:solidFill>
                  <a:srgbClr val="FFFFFF"/>
                </a:solidFill>
                <a:latin typeface="+mn-lt"/>
              </a:rPr>
              <a:t>Антикоагулянтный кабинет контроля  МНО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3" y="1718965"/>
            <a:ext cx="110839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sosceles Triangle 16"/>
          <p:cNvSpPr>
            <a:spLocks noChangeArrowheads="1"/>
          </p:cNvSpPr>
          <p:nvPr/>
        </p:nvSpPr>
        <p:spPr bwMode="auto">
          <a:xfrm flipV="1">
            <a:off x="3307334" y="2640211"/>
            <a:ext cx="264542" cy="144364"/>
          </a:xfrm>
          <a:prstGeom prst="triangle">
            <a:avLst>
              <a:gd name="adj" fmla="val 50000"/>
            </a:avLst>
          </a:prstGeom>
          <a:solidFill>
            <a:srgbClr val="4B80BE"/>
          </a:solidFill>
          <a:ln w="12700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defTabSz="914384" eaLnBrk="0" hangingPunct="0">
              <a:spcBef>
                <a:spcPct val="50000"/>
              </a:spcBef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Isosceles Triangle 17"/>
          <p:cNvSpPr>
            <a:spLocks noChangeArrowheads="1"/>
          </p:cNvSpPr>
          <p:nvPr/>
        </p:nvSpPr>
        <p:spPr bwMode="auto">
          <a:xfrm flipV="1">
            <a:off x="3307334" y="3720706"/>
            <a:ext cx="264542" cy="142875"/>
          </a:xfrm>
          <a:prstGeom prst="triangle">
            <a:avLst>
              <a:gd name="adj" fmla="val 50000"/>
            </a:avLst>
          </a:prstGeom>
          <a:solidFill>
            <a:srgbClr val="4B80BE"/>
          </a:solidFill>
          <a:ln w="12700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defTabSz="914384" eaLnBrk="0" hangingPunct="0">
              <a:spcBef>
                <a:spcPct val="50000"/>
              </a:spcBef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235" name="Picture 2" descr="C:\Users\ZHURAVLV\Documents\Документы\картинки\коагучек\Low\CoaguChek_XS_Plus_system_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"/>
          <a:stretch>
            <a:fillRect/>
          </a:stretch>
        </p:blipFill>
        <p:spPr bwMode="auto">
          <a:xfrm>
            <a:off x="1384103" y="2781598"/>
            <a:ext cx="110839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3" descr="C:\Users\ZHURAVLV\Documents\Документы\картинки\коагучек\образ жизни\LOW\CoaguChek___I_know_my_value_story_L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3" y="3879950"/>
            <a:ext cx="1108398" cy="90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79513" y="5343885"/>
            <a:ext cx="3130973" cy="769441"/>
            <a:chOff x="2181971" y="3894246"/>
            <a:chExt cx="3368935" cy="1395418"/>
          </a:xfrm>
        </p:grpSpPr>
        <p:grpSp>
          <p:nvGrpSpPr>
            <p:cNvPr id="9247" name="Group 27"/>
            <p:cNvGrpSpPr>
              <a:grpSpLocks/>
            </p:cNvGrpSpPr>
            <p:nvPr/>
          </p:nvGrpSpPr>
          <p:grpSpPr bwMode="auto">
            <a:xfrm>
              <a:off x="4375148" y="3946500"/>
              <a:ext cx="1175758" cy="1223382"/>
              <a:chOff x="4255395" y="1388607"/>
              <a:chExt cx="1422667" cy="1480292"/>
            </a:xfrm>
          </p:grpSpPr>
          <p:sp>
            <p:nvSpPr>
              <p:cNvPr id="9249" name="Oval 29"/>
              <p:cNvSpPr>
                <a:spLocks noChangeArrowheads="1"/>
              </p:cNvSpPr>
              <p:nvPr/>
            </p:nvSpPr>
            <p:spPr bwMode="auto">
              <a:xfrm>
                <a:off x="4255395" y="1551697"/>
                <a:ext cx="1317203" cy="1317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 dirty="0">
                  <a:ea typeface="ヒラギノ角ゴ Pro W3"/>
                  <a:cs typeface="ヒラギノ角ゴ Pro W3"/>
                </a:endParaRPr>
              </a:p>
            </p:txBody>
          </p:sp>
          <p:pic>
            <p:nvPicPr>
              <p:cNvPr id="9250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2319" y="1388607"/>
                <a:ext cx="1045743" cy="142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8" name="TextBox 28"/>
            <p:cNvSpPr txBox="1">
              <a:spLocks noChangeArrowheads="1"/>
            </p:cNvSpPr>
            <p:nvPr/>
          </p:nvSpPr>
          <p:spPr bwMode="auto">
            <a:xfrm>
              <a:off x="2181971" y="3894246"/>
              <a:ext cx="2287907" cy="139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10807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10807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10807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10807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Визит к врачу за 10 – 15 мин.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241" name="TextBox 2"/>
          <p:cNvSpPr txBox="1">
            <a:spLocks noChangeArrowheads="1"/>
          </p:cNvSpPr>
          <p:nvPr/>
        </p:nvSpPr>
        <p:spPr bwMode="auto">
          <a:xfrm>
            <a:off x="318678" y="4886495"/>
            <a:ext cx="4198197" cy="4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08075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Высокая пропускная способность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807771" y="2582441"/>
            <a:ext cx="4012062" cy="2790257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71999" bIns="0"/>
          <a:lstStyle/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ea typeface="ヒラギノ角ゴ Pro W3"/>
                <a:cs typeface="ヒラギノ角ゴ Pro W3"/>
              </a:rPr>
              <a:t>Быстро и удобно  (1 минута – 1 капля крови )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Время визита  &lt; 15 мин.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Врач и Руководство видят эффект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Довольные пациенты ( не больно, не ждут неделю результат)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Экономически целесообразно в условиях кризиса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Уменьшение инсультов и тромбозов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ea typeface="ヒラギノ角ゴ Pro W3"/>
                <a:cs typeface="ヒラギノ角ゴ Pro W3"/>
              </a:rPr>
              <a:t>Улучшение имиджа ЛПУ</a:t>
            </a: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latin typeface="Calibri" pitchFamily="34" charset="0"/>
              <a:ea typeface="ヒラギノ角ゴ Pro W3"/>
              <a:cs typeface="ヒラギノ角ゴ Pro W3"/>
            </a:endParaRPr>
          </a:p>
          <a:p>
            <a:pPr marL="265867" indent="-180737" eaLnBrk="0" hangingPunct="0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807771" y="2186048"/>
            <a:ext cx="4012060" cy="400362"/>
          </a:xfrm>
          <a:prstGeom prst="rect">
            <a:avLst/>
          </a:prstGeom>
          <a:solidFill>
            <a:srgbClr val="4B80BE">
              <a:lumMod val="60000"/>
              <a:lumOff val="40000"/>
            </a:srgbClr>
          </a:solidFill>
          <a:ln>
            <a:noFill/>
          </a:ln>
          <a:effectLst/>
        </p:spPr>
        <p:txBody>
          <a:bodyPr lIns="0" tIns="45719" rIns="0" bIns="45719" anchor="ctr"/>
          <a:lstStyle/>
          <a:p>
            <a:pPr algn="ctr" defTabSz="914384" eaLnBrk="0" hangingPunct="0">
              <a:defRPr/>
            </a:pPr>
            <a:r>
              <a:rPr lang="en-US" sz="2400" b="1" kern="0" dirty="0">
                <a:solidFill>
                  <a:srgbClr val="FFFFFF"/>
                </a:solidFill>
                <a:latin typeface="+mn-lt"/>
              </a:rPr>
              <a:t>Преимущества</a:t>
            </a:r>
          </a:p>
        </p:txBody>
      </p:sp>
      <p:sp>
        <p:nvSpPr>
          <p:cNvPr id="36" name="Rectangle 79"/>
          <p:cNvSpPr>
            <a:spLocks noChangeArrowheads="1"/>
          </p:cNvSpPr>
          <p:nvPr/>
        </p:nvSpPr>
        <p:spPr bwMode="auto">
          <a:xfrm>
            <a:off x="4807771" y="1745010"/>
            <a:ext cx="4012060" cy="431080"/>
          </a:xfrm>
          <a:prstGeom prst="rect">
            <a:avLst/>
          </a:prstGeom>
          <a:solidFill>
            <a:srgbClr val="4B80BE"/>
          </a:solidFill>
          <a:ln w="9525">
            <a:noFill/>
            <a:miter lim="800000"/>
            <a:headEnd/>
            <a:tailEnd/>
          </a:ln>
        </p:spPr>
        <p:txBody>
          <a:bodyPr lIns="91438" tIns="45719" rIns="91438" bIns="45719" anchor="ctr"/>
          <a:lstStyle/>
          <a:p>
            <a:pPr algn="ctr" defTabSz="914384" eaLnBrk="0" hangingPunct="0">
              <a:defRPr/>
            </a:pPr>
            <a:r>
              <a:rPr lang="en-US" b="1" kern="0" dirty="0">
                <a:solidFill>
                  <a:srgbClr val="FFFFFF"/>
                </a:solidFill>
                <a:latin typeface="+mn-lt"/>
              </a:rPr>
              <a:t>АНТИКОАГУЛЯНТНЫЙ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39691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34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Удаленность от административного центра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1928802"/>
            <a:ext cx="76438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ZHURAVLV\Downloads\20131029_1509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26966"/>
          <a:stretch/>
        </p:blipFill>
        <p:spPr bwMode="auto">
          <a:xfrm rot="5400000">
            <a:off x="6751424" y="1500990"/>
            <a:ext cx="75371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HURAVLV\Documents\Документы\картинки\коагучек\19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585945" cy="4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ZHURAVLV\Documents\Документы\конкуренты\Coaguchek\24fafa1636df426ea3a5194a26ad029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09" y="4077072"/>
            <a:ext cx="979952" cy="6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HURAVLV\Documents\Документы\картинки\коагучек\19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70" y="4423770"/>
            <a:ext cx="585945" cy="4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HURAVLV\Documents\Документы\картинки\коагучек\19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35" y="3214378"/>
            <a:ext cx="585945" cy="4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ZHURAVLV\Downloads\20131029_1509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26966"/>
          <a:stretch/>
        </p:blipFill>
        <p:spPr bwMode="auto">
          <a:xfrm rot="5400000">
            <a:off x="2581910" y="1276530"/>
            <a:ext cx="75371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ZHURAVLV\Downloads\20131029_1509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26966"/>
          <a:stretch/>
        </p:blipFill>
        <p:spPr bwMode="auto">
          <a:xfrm rot="5400000">
            <a:off x="6335905" y="5004423"/>
            <a:ext cx="75371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ZHURAVLV\Downloads\20131029_1509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26966"/>
          <a:stretch/>
        </p:blipFill>
        <p:spPr bwMode="auto">
          <a:xfrm rot="5400000">
            <a:off x="2430944" y="5714072"/>
            <a:ext cx="75371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3361"/>
            <a:ext cx="1154986" cy="6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2" y="2898511"/>
            <a:ext cx="1154986" cy="6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28860" y="3500438"/>
            <a:ext cx="714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SemiBold" pitchFamily="34" charset="0"/>
              </a:rPr>
              <a:t>ОККД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3372" y="5929330"/>
            <a:ext cx="44291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SemiBold" pitchFamily="34" charset="0"/>
                <a:cs typeface="Times New Roman" pitchFamily="18" charset="0"/>
              </a:rPr>
              <a:t>ОККД – Областной клинический  кардиодиспансер</a:t>
            </a:r>
          </a:p>
        </p:txBody>
      </p:sp>
    </p:spTree>
    <p:extLst>
      <p:ext uri="{BB962C8B-B14F-4D97-AF65-F5344CB8AC3E}">
        <p14:creationId xmlns:p14="http://schemas.microsoft.com/office/powerpoint/2010/main" val="3970561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2" y="452439"/>
            <a:ext cx="8071490" cy="1309687"/>
          </a:xfrm>
        </p:spPr>
        <p:txBody>
          <a:bodyPr/>
          <a:lstStyle/>
          <a:p>
            <a:r>
              <a:rPr lang="ru-RU" dirty="0"/>
              <a:t>Централизация децентрализованных решений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2" y="1916832"/>
            <a:ext cx="775076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ZHURAVLV\Documents\Документы\конкуренты\Coaguchek\24fafa1636df426ea3a5194a26ad02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09" y="4077072"/>
            <a:ext cx="979952" cy="6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3361"/>
            <a:ext cx="1154986" cy="6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2" y="2898511"/>
            <a:ext cx="1154986" cy="6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3553075" y="1196752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7380312" y="2862332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6300192" y="4765846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3930251" y="5373216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2627784" y="5013176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6444208" y="1484784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154" y="2286268"/>
            <a:ext cx="1980000" cy="121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22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1172201" y="2232473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30" y="4230484"/>
            <a:ext cx="2045624" cy="121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21" name="Picture 7" descr="E:\Roche Zhuravlev\картинки\коагучек\Low\CoaguChek_XS_Plus_meter_with_results_L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616"/>
          <a:stretch/>
        </p:blipFill>
        <p:spPr bwMode="auto">
          <a:xfrm>
            <a:off x="1170151" y="4571857"/>
            <a:ext cx="609768" cy="1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28860" y="3500438"/>
            <a:ext cx="714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SemiBold" pitchFamily="34" charset="0"/>
              </a:rPr>
              <a:t>ОККД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5929330"/>
            <a:ext cx="4357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SemiBold" pitchFamily="34" charset="0"/>
                <a:cs typeface="Times New Roman" pitchFamily="18" charset="0"/>
              </a:rPr>
              <a:t>ОККД – Областной клинический кардиодиспансер</a:t>
            </a:r>
          </a:p>
        </p:txBody>
      </p:sp>
    </p:spTree>
    <p:extLst>
      <p:ext uri="{BB962C8B-B14F-4D97-AF65-F5344CB8AC3E}">
        <p14:creationId xmlns:p14="http://schemas.microsoft.com/office/powerpoint/2010/main" val="41672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42" y="452439"/>
            <a:ext cx="7366000" cy="1309687"/>
          </a:xfrm>
        </p:spPr>
        <p:txBody>
          <a:bodyPr/>
          <a:lstStyle/>
          <a:p>
            <a:r>
              <a:rPr lang="en-US" dirty="0"/>
              <a:t>Структура сети АК-</a:t>
            </a:r>
            <a:r>
              <a:rPr lang="en-US" dirty="0" err="1"/>
              <a:t>кабинетов</a:t>
            </a:r>
            <a:br>
              <a:rPr lang="en-US" dirty="0"/>
            </a:br>
            <a:r>
              <a:rPr lang="en-US" sz="2800" b="0" i="1" dirty="0">
                <a:solidFill>
                  <a:srgbClr val="000000"/>
                </a:solidFill>
                <a:latin typeface="Minion" pitchFamily="2" charset="0"/>
              </a:rPr>
              <a:t>Основные части системы </a:t>
            </a:r>
            <a:r>
              <a:rPr lang="en-US" sz="2800" b="0" i="1" dirty="0" err="1">
                <a:solidFill>
                  <a:srgbClr val="000000"/>
                </a:solidFill>
                <a:latin typeface="Minion" pitchFamily="2" charset="0"/>
              </a:rPr>
              <a:t>цен</a:t>
            </a:r>
            <a:r>
              <a:rPr lang="ru-RU" sz="2800" b="0" i="1" dirty="0">
                <a:solidFill>
                  <a:srgbClr val="000000"/>
                </a:solidFill>
                <a:latin typeface="Minion" pitchFamily="2" charset="0"/>
              </a:rPr>
              <a:t>т</a:t>
            </a:r>
            <a:r>
              <a:rPr lang="en-US" sz="2800" b="0" i="1" dirty="0">
                <a:solidFill>
                  <a:srgbClr val="000000"/>
                </a:solidFill>
                <a:latin typeface="Minion" pitchFamily="2" charset="0"/>
              </a:rPr>
              <a:t>рализованного мониторинга МНО</a:t>
            </a:r>
            <a:endParaRPr lang="en-US" dirty="0"/>
          </a:p>
        </p:txBody>
      </p:sp>
      <p:sp>
        <p:nvSpPr>
          <p:cNvPr id="45" name="Rounded Rectangle 1"/>
          <p:cNvSpPr>
            <a:spLocks noChangeArrowheads="1"/>
          </p:cNvSpPr>
          <p:nvPr/>
        </p:nvSpPr>
        <p:spPr bwMode="auto">
          <a:xfrm>
            <a:off x="168275" y="2060575"/>
            <a:ext cx="4983163" cy="43211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" name="Rectangle 14"/>
          <p:cNvSpPr/>
          <p:nvPr/>
        </p:nvSpPr>
        <p:spPr>
          <a:xfrm>
            <a:off x="323850" y="2536825"/>
            <a:ext cx="3206750" cy="1793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/>
              <a:t>сервер </a:t>
            </a:r>
            <a:r>
              <a:rPr lang="ru-RU" sz="1600" b="1" dirty="0"/>
              <a:t>+ ИТ 1000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/>
              <a:t>-хранение данных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/>
              <a:t>-ведение регистра пациентов</a:t>
            </a:r>
          </a:p>
        </p:txBody>
      </p:sp>
      <p:cxnSp>
        <p:nvCxnSpPr>
          <p:cNvPr id="47" name="Прямая соединительная линия 47"/>
          <p:cNvCxnSpPr>
            <a:cxnSpLocks noChangeShapeType="1"/>
          </p:cNvCxnSpPr>
          <p:nvPr/>
        </p:nvCxnSpPr>
        <p:spPr bwMode="auto">
          <a:xfrm flipH="1">
            <a:off x="3916363" y="2278063"/>
            <a:ext cx="3557587" cy="712787"/>
          </a:xfrm>
          <a:prstGeom prst="line">
            <a:avLst/>
          </a:prstGeom>
          <a:noFill/>
          <a:ln w="12700" algn="ctr">
            <a:solidFill>
              <a:srgbClr val="7B7A6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23"/>
          <p:cNvGrpSpPr>
            <a:grpSpLocks/>
          </p:cNvGrpSpPr>
          <p:nvPr/>
        </p:nvGrpSpPr>
        <p:grpSpPr bwMode="auto">
          <a:xfrm>
            <a:off x="7258050" y="1557338"/>
            <a:ext cx="1201738" cy="1104900"/>
            <a:chOff x="4683053" y="1059746"/>
            <a:chExt cx="1202308" cy="1105626"/>
          </a:xfrm>
        </p:grpSpPr>
        <p:pic>
          <p:nvPicPr>
            <p:cNvPr id="49" name="Picture 6" descr="http://webtun.com/uploads/posts/2012-04/1335464816_data-center-px-pn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892D5B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99075" y="1395107"/>
              <a:ext cx="770264" cy="770265"/>
            </a:xfrm>
            <a:prstGeom prst="rect">
              <a:avLst/>
            </a:prstGeom>
            <a:noFill/>
          </p:spPr>
        </p:pic>
        <p:sp>
          <p:nvSpPr>
            <p:cNvPr id="50" name="Rectangle 14"/>
            <p:cNvSpPr/>
            <p:nvPr/>
          </p:nvSpPr>
          <p:spPr>
            <a:xfrm>
              <a:off x="4683053" y="1059746"/>
              <a:ext cx="1202308" cy="305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сервер МИС</a:t>
              </a:r>
            </a:p>
          </p:txBody>
        </p:sp>
      </p:grpSp>
      <p:cxnSp>
        <p:nvCxnSpPr>
          <p:cNvPr id="51" name="Прямая соединительная линия 47"/>
          <p:cNvCxnSpPr>
            <a:cxnSpLocks noChangeShapeType="1"/>
          </p:cNvCxnSpPr>
          <p:nvPr/>
        </p:nvCxnSpPr>
        <p:spPr bwMode="auto">
          <a:xfrm flipH="1" flipV="1">
            <a:off x="3916363" y="2990850"/>
            <a:ext cx="2763837" cy="887413"/>
          </a:xfrm>
          <a:prstGeom prst="line">
            <a:avLst/>
          </a:prstGeom>
          <a:noFill/>
          <a:ln w="12700" algn="ctr">
            <a:solidFill>
              <a:srgbClr val="7B7A6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Прямая соединительная линия 47"/>
          <p:cNvCxnSpPr>
            <a:cxnSpLocks noChangeShapeType="1"/>
          </p:cNvCxnSpPr>
          <p:nvPr/>
        </p:nvCxnSpPr>
        <p:spPr bwMode="auto">
          <a:xfrm flipH="1" flipV="1">
            <a:off x="3916363" y="2990850"/>
            <a:ext cx="2716212" cy="3119438"/>
          </a:xfrm>
          <a:prstGeom prst="line">
            <a:avLst/>
          </a:prstGeom>
          <a:noFill/>
          <a:ln w="12700" algn="ctr">
            <a:solidFill>
              <a:srgbClr val="7B7A6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" name="Group 13"/>
          <p:cNvGrpSpPr>
            <a:grpSpLocks/>
          </p:cNvGrpSpPr>
          <p:nvPr/>
        </p:nvGrpSpPr>
        <p:grpSpPr bwMode="auto">
          <a:xfrm>
            <a:off x="6446838" y="5229225"/>
            <a:ext cx="2446337" cy="1522413"/>
            <a:chOff x="6340794" y="5014177"/>
            <a:chExt cx="2446338" cy="1522413"/>
          </a:xfrm>
        </p:grpSpPr>
        <p:pic>
          <p:nvPicPr>
            <p:cNvPr id="54" name="Рисунок 18"/>
            <p:cNvPicPr>
              <a:picLocks noChangeAspect="1"/>
            </p:cNvPicPr>
            <p:nvPr/>
          </p:nvPicPr>
          <p:blipFill>
            <a:blip r:embed="rId7" cstate="print">
              <a:duotone>
                <a:srgbClr val="892D5B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7986342" y="5443981"/>
              <a:ext cx="674372" cy="674164"/>
            </a:xfrm>
            <a:prstGeom prst="rect">
              <a:avLst/>
            </a:prstGeom>
          </p:spPr>
        </p:pic>
        <p:sp>
          <p:nvSpPr>
            <p:cNvPr id="55" name="Rectangle 14"/>
            <p:cNvSpPr/>
            <p:nvPr/>
          </p:nvSpPr>
          <p:spPr bwMode="auto">
            <a:xfrm>
              <a:off x="6699569" y="5104665"/>
              <a:ext cx="1703388" cy="2889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АК-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кабинет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№2</a:t>
              </a:r>
            </a:p>
          </p:txBody>
        </p:sp>
        <p:sp>
          <p:nvSpPr>
            <p:cNvPr id="56" name="Rounded Rectangle 64"/>
            <p:cNvSpPr>
              <a:spLocks noChangeArrowheads="1"/>
            </p:cNvSpPr>
            <p:nvPr/>
          </p:nvSpPr>
          <p:spPr bwMode="auto">
            <a:xfrm>
              <a:off x="6340794" y="5014177"/>
              <a:ext cx="2446338" cy="152241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Blip>
                  <a:blip r:embed="rId5"/>
                </a:buBlip>
                <a:defRPr kumimoji="1" sz="24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" name="Group 17"/>
            <p:cNvGrpSpPr>
              <a:grpSpLocks/>
            </p:cNvGrpSpPr>
            <p:nvPr/>
          </p:nvGrpSpPr>
          <p:grpSpPr bwMode="auto">
            <a:xfrm>
              <a:off x="6527800" y="5443981"/>
              <a:ext cx="1378831" cy="903704"/>
              <a:chOff x="-2340768" y="5162290"/>
              <a:chExt cx="1378831" cy="903704"/>
            </a:xfrm>
          </p:grpSpPr>
          <p:pic>
            <p:nvPicPr>
              <p:cNvPr id="58" name="Picture 4" descr="http://iconspot.ru/files/17318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892D5B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-2340768" y="5162290"/>
                <a:ext cx="903937" cy="903660"/>
              </a:xfrm>
              <a:prstGeom prst="rect">
                <a:avLst/>
              </a:prstGeom>
              <a:noFill/>
            </p:spPr>
          </p:pic>
          <p:pic>
            <p:nvPicPr>
              <p:cNvPr id="59" name="Picture 9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80465" y="5188115"/>
                <a:ext cx="418528" cy="74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>
                <a:off x="-1992589" y="6065994"/>
                <a:ext cx="827314" cy="0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-1158923" y="5954873"/>
                <a:ext cx="0" cy="111121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-1998941" y="5813590"/>
                <a:ext cx="0" cy="252404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3" name="Group 23"/>
          <p:cNvGrpSpPr>
            <a:grpSpLocks/>
          </p:cNvGrpSpPr>
          <p:nvPr/>
        </p:nvGrpSpPr>
        <p:grpSpPr bwMode="auto">
          <a:xfrm>
            <a:off x="6492875" y="2997200"/>
            <a:ext cx="2446338" cy="1522413"/>
            <a:chOff x="6493194" y="2317548"/>
            <a:chExt cx="2446338" cy="1522413"/>
          </a:xfrm>
        </p:grpSpPr>
        <p:pic>
          <p:nvPicPr>
            <p:cNvPr id="64" name="Рисунок 18"/>
            <p:cNvPicPr>
              <a:picLocks noChangeAspect="1"/>
            </p:cNvPicPr>
            <p:nvPr/>
          </p:nvPicPr>
          <p:blipFill>
            <a:blip r:embed="rId7" cstate="print">
              <a:duotone>
                <a:srgbClr val="892D5B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8138742" y="2747352"/>
              <a:ext cx="674372" cy="674164"/>
            </a:xfrm>
            <a:prstGeom prst="rect">
              <a:avLst/>
            </a:prstGeom>
          </p:spPr>
        </p:pic>
        <p:sp>
          <p:nvSpPr>
            <p:cNvPr id="65" name="Rectangle 14"/>
            <p:cNvSpPr/>
            <p:nvPr/>
          </p:nvSpPr>
          <p:spPr bwMode="auto">
            <a:xfrm>
              <a:off x="6875782" y="2408036"/>
              <a:ext cx="1679575" cy="2889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АК-кабинет №1</a:t>
              </a:r>
            </a:p>
          </p:txBody>
        </p:sp>
        <p:sp>
          <p:nvSpPr>
            <p:cNvPr id="66" name="Rounded Rectangle 64"/>
            <p:cNvSpPr>
              <a:spLocks noChangeArrowheads="1"/>
            </p:cNvSpPr>
            <p:nvPr/>
          </p:nvSpPr>
          <p:spPr bwMode="auto">
            <a:xfrm>
              <a:off x="6493194" y="2317548"/>
              <a:ext cx="2446338" cy="152241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Blip>
                  <a:blip r:embed="rId5"/>
                </a:buBlip>
                <a:defRPr kumimoji="1" sz="24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7" name="Group 27"/>
            <p:cNvGrpSpPr>
              <a:grpSpLocks/>
            </p:cNvGrpSpPr>
            <p:nvPr/>
          </p:nvGrpSpPr>
          <p:grpSpPr bwMode="auto">
            <a:xfrm>
              <a:off x="6680200" y="2747352"/>
              <a:ext cx="1378831" cy="903704"/>
              <a:chOff x="-2340768" y="5162290"/>
              <a:chExt cx="1378831" cy="903704"/>
            </a:xfrm>
          </p:grpSpPr>
          <p:pic>
            <p:nvPicPr>
              <p:cNvPr id="68" name="Picture 4" descr="http://iconspot.ru/files/17318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892D5B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-2340768" y="5162290"/>
                <a:ext cx="903937" cy="903660"/>
              </a:xfrm>
              <a:prstGeom prst="rect">
                <a:avLst/>
              </a:prstGeom>
              <a:noFill/>
            </p:spPr>
          </p:pic>
          <p:pic>
            <p:nvPicPr>
              <p:cNvPr id="69" name="Picture 9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80465" y="5188115"/>
                <a:ext cx="418528" cy="74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>
                <a:off x="-1992589" y="6065994"/>
                <a:ext cx="827314" cy="0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-1158923" y="5954873"/>
                <a:ext cx="0" cy="111121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-1998941" y="5813590"/>
                <a:ext cx="0" cy="252404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3" name="Group 33"/>
          <p:cNvGrpSpPr>
            <a:grpSpLocks/>
          </p:cNvGrpSpPr>
          <p:nvPr/>
        </p:nvGrpSpPr>
        <p:grpSpPr bwMode="auto">
          <a:xfrm>
            <a:off x="2339975" y="4624388"/>
            <a:ext cx="2663825" cy="1522412"/>
            <a:chOff x="1979985" y="4642891"/>
            <a:chExt cx="2664295" cy="1522413"/>
          </a:xfrm>
        </p:grpSpPr>
        <p:pic>
          <p:nvPicPr>
            <p:cNvPr id="74" name="Рисунок 18"/>
            <p:cNvPicPr>
              <a:picLocks noChangeAspect="1"/>
            </p:cNvPicPr>
            <p:nvPr/>
          </p:nvPicPr>
          <p:blipFill>
            <a:blip r:embed="rId7" cstate="print">
              <a:duotone>
                <a:srgbClr val="892D5B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3825620" y="4725144"/>
              <a:ext cx="674372" cy="674164"/>
            </a:xfrm>
            <a:prstGeom prst="rect">
              <a:avLst/>
            </a:prstGeom>
          </p:spPr>
        </p:pic>
        <p:sp>
          <p:nvSpPr>
            <p:cNvPr id="75" name="Rectangle 14"/>
            <p:cNvSpPr/>
            <p:nvPr/>
          </p:nvSpPr>
          <p:spPr bwMode="auto">
            <a:xfrm>
              <a:off x="2124473" y="5695404"/>
              <a:ext cx="2400724" cy="2889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Координационный</a:t>
              </a: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кабинет</a:t>
              </a:r>
            </a:p>
          </p:txBody>
        </p:sp>
        <p:sp>
          <p:nvSpPr>
            <p:cNvPr id="76" name="Rounded Rectangle 64"/>
            <p:cNvSpPr>
              <a:spLocks noChangeArrowheads="1"/>
            </p:cNvSpPr>
            <p:nvPr/>
          </p:nvSpPr>
          <p:spPr bwMode="auto">
            <a:xfrm>
              <a:off x="1979985" y="4642891"/>
              <a:ext cx="2664295" cy="152241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80000"/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80000"/>
                <a:buBlip>
                  <a:blip r:embed="rId5"/>
                </a:buBlip>
                <a:defRPr kumimoji="1" sz="24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4"/>
                </a:buBlip>
                <a:defRPr kumimoji="1" sz="2000"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" name="Group 37"/>
            <p:cNvGrpSpPr>
              <a:grpSpLocks/>
            </p:cNvGrpSpPr>
            <p:nvPr/>
          </p:nvGrpSpPr>
          <p:grpSpPr bwMode="auto">
            <a:xfrm>
              <a:off x="2267744" y="4725144"/>
              <a:ext cx="1378831" cy="903704"/>
              <a:chOff x="-2340768" y="5162290"/>
              <a:chExt cx="1378831" cy="903704"/>
            </a:xfrm>
          </p:grpSpPr>
          <p:pic>
            <p:nvPicPr>
              <p:cNvPr id="78" name="Picture 4" descr="http://iconspot.ru/files/17318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892D5B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-2340768" y="5162290"/>
                <a:ext cx="903937" cy="903660"/>
              </a:xfrm>
              <a:prstGeom prst="rect">
                <a:avLst/>
              </a:prstGeom>
              <a:noFill/>
            </p:spPr>
          </p:pic>
          <p:pic>
            <p:nvPicPr>
              <p:cNvPr id="79" name="Picture 9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80465" y="5188115"/>
                <a:ext cx="418528" cy="74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>
                <a:off x="-1992589" y="6065994"/>
                <a:ext cx="827314" cy="0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-1158923" y="5954873"/>
                <a:ext cx="0" cy="111121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-1998941" y="5813590"/>
                <a:ext cx="0" cy="252404"/>
              </a:xfrm>
              <a:prstGeom prst="line">
                <a:avLst/>
              </a:prstGeom>
              <a:noFill/>
              <a:ln w="12700" algn="ctr">
                <a:solidFill>
                  <a:srgbClr val="7B7A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83" name="Прямая соединительная линия 47"/>
          <p:cNvCxnSpPr>
            <a:cxnSpLocks noChangeShapeType="1"/>
          </p:cNvCxnSpPr>
          <p:nvPr/>
        </p:nvCxnSpPr>
        <p:spPr bwMode="auto">
          <a:xfrm flipV="1">
            <a:off x="2843213" y="3376613"/>
            <a:ext cx="687387" cy="1709737"/>
          </a:xfrm>
          <a:prstGeom prst="line">
            <a:avLst/>
          </a:prstGeom>
          <a:noFill/>
          <a:ln w="12700" algn="ctr">
            <a:solidFill>
              <a:srgbClr val="7B7A6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ectangle 14"/>
          <p:cNvSpPr/>
          <p:nvPr/>
        </p:nvSpPr>
        <p:spPr>
          <a:xfrm>
            <a:off x="250825" y="4392857"/>
            <a:ext cx="2089150" cy="1657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экспертная оценка сложных случаев;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контроль и управление  процессом измерений и КК для всех АК-</a:t>
            </a:r>
            <a:r>
              <a:rPr lang="en-US" sz="1600" dirty="0" err="1"/>
              <a:t>кабинетов</a:t>
            </a:r>
            <a:r>
              <a:rPr lang="en-US" sz="1600" dirty="0"/>
              <a:t>;</a:t>
            </a:r>
          </a:p>
        </p:txBody>
      </p:sp>
      <p:sp>
        <p:nvSpPr>
          <p:cNvPr id="85" name="Rectangle 14"/>
          <p:cNvSpPr/>
          <p:nvPr/>
        </p:nvSpPr>
        <p:spPr>
          <a:xfrm>
            <a:off x="323850" y="6535738"/>
            <a:ext cx="3279775" cy="2778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СУД* -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система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управления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данными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6" name="Rounded Rectangle 1"/>
          <p:cNvSpPr>
            <a:spLocks noChangeArrowheads="1"/>
          </p:cNvSpPr>
          <p:nvPr/>
        </p:nvSpPr>
        <p:spPr bwMode="auto">
          <a:xfrm>
            <a:off x="168275" y="2060575"/>
            <a:ext cx="4983163" cy="43211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24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7" name="Rectangle 14"/>
          <p:cNvSpPr/>
          <p:nvPr/>
        </p:nvSpPr>
        <p:spPr>
          <a:xfrm>
            <a:off x="911224" y="2032000"/>
            <a:ext cx="2760663" cy="45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Imago" panose="02000500060000020004" pitchFamily="2" charset="0"/>
              </a:rPr>
              <a:t>Антикоагулянтный </a:t>
            </a:r>
            <a:r>
              <a:rPr lang="en-US" sz="1600" b="1" dirty="0" err="1">
                <a:solidFill>
                  <a:srgbClr val="000000"/>
                </a:solidFill>
                <a:latin typeface="Imago" panose="02000500060000020004" pitchFamily="2" charset="0"/>
              </a:rPr>
              <a:t>центр</a:t>
            </a:r>
            <a:endParaRPr lang="en-US" sz="1600" b="1" dirty="0">
              <a:solidFill>
                <a:srgbClr val="000000"/>
              </a:solidFill>
              <a:latin typeface="Imago" panose="02000500060000020004" pitchFamily="2" charset="0"/>
            </a:endParaRPr>
          </a:p>
        </p:txBody>
      </p:sp>
      <p:pic>
        <p:nvPicPr>
          <p:cNvPr id="89" name="Picture 6" descr="http://webtun.com/uploads/posts/2012-04/1335464816_data-center-px-png.pn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892D5B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5493" y="2606448"/>
            <a:ext cx="770264" cy="770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141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5DE48B-F96E-43D8-BE47-CFD5E192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692696"/>
            <a:ext cx="6929486" cy="5433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на основании проведённого клинико-экономического анализа выявлено, что система централизованного мониторинга МНО позволяет обеспечить экономическую выгоду порядка 7398 рублей в год на каждого пациента, принимающего непрямые антикоагулянты (</a:t>
            </a:r>
            <a:r>
              <a:rPr lang="ru-RU" b="1" dirty="0"/>
              <a:t>4 372 118 рублей на 591 человека</a:t>
            </a:r>
            <a:r>
              <a:rPr lang="ru-RU" dirty="0"/>
              <a:t>), в сравнении с общепринятой тактикой ведения этих пациентов в бюджетных ЛПУ. </a:t>
            </a:r>
          </a:p>
          <a:p>
            <a:pPr marL="514350" indent="-514350">
              <a:buAutoNum type="arabicPeriod"/>
            </a:pPr>
            <a:r>
              <a:rPr lang="ru-RU" b="1" dirty="0"/>
              <a:t>Варфарин</a:t>
            </a:r>
            <a:r>
              <a:rPr lang="ru-RU" dirty="0"/>
              <a:t> курс на месяц </a:t>
            </a:r>
            <a:r>
              <a:rPr lang="ru-RU" b="1" dirty="0"/>
              <a:t>200 руб. </a:t>
            </a:r>
            <a:r>
              <a:rPr lang="ru-RU" b="1" dirty="0" err="1">
                <a:solidFill>
                  <a:srgbClr val="FF0000"/>
                </a:solidFill>
              </a:rPr>
              <a:t>Ксарелто</a:t>
            </a:r>
            <a:r>
              <a:rPr lang="ru-RU" dirty="0"/>
              <a:t> курс на месяц </a:t>
            </a:r>
            <a:r>
              <a:rPr lang="ru-RU" b="1" dirty="0">
                <a:solidFill>
                  <a:srgbClr val="FF0000"/>
                </a:solidFill>
              </a:rPr>
              <a:t>3000 руб.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19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0671-9EA4-40E6-A93B-6AA31DCA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472" y="1046505"/>
            <a:ext cx="4474369" cy="748903"/>
          </a:xfrm>
        </p:spPr>
        <p:txBody>
          <a:bodyPr/>
          <a:lstStyle/>
          <a:p>
            <a:pPr algn="r">
              <a:defRPr/>
            </a:pPr>
            <a:r>
              <a:rPr lang="ru-RU" sz="1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РЕАЛИЗАЦИИ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4908" y="2182401"/>
            <a:ext cx="4415247" cy="3754874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35731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Телемедицинский ФАП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платформы ТИС поддерживает фельдшеров при  оказании доврачебной лечебно-профилактической и санитарно-профилактической помощи, первой неотложной медицинской помощи при острых заболеваниях и несчастных случаях и проведении диспансерного наблюдения за различными группами населения. Среди его функций:</a:t>
            </a:r>
          </a:p>
          <a:p>
            <a:pPr marL="350044" indent="-214313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с цифровых медицинских приборов</a:t>
            </a:r>
          </a:p>
          <a:p>
            <a:pPr marL="350044" indent="-214313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Онлайновое ведение талона амбулаторного пациента </a:t>
            </a:r>
          </a:p>
          <a:p>
            <a:pPr marL="350044" indent="-214313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Телемедицинские консультации в звене «Фельдшер-Врач»</a:t>
            </a:r>
          </a:p>
          <a:p>
            <a:pPr marL="350044" indent="-214313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счетов на оплату медицинской помощи по ОМС</a:t>
            </a:r>
          </a:p>
          <a:p>
            <a:pPr marL="350044" indent="-214313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медицинского документооборота с использованием ЭЦП</a:t>
            </a:r>
          </a:p>
        </p:txBody>
      </p:sp>
      <p:sp>
        <p:nvSpPr>
          <p:cNvPr id="37893" name="TextBox 60">
            <a:extLst>
              <a:ext uri="{FF2B5EF4-FFF2-40B4-BE49-F238E27FC236}">
                <a16:creationId xmlns:a16="http://schemas.microsoft.com/office/drawing/2014/main" id="{F17DBA8E-40DD-41E1-9D77-D1914BD6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846" y="1937140"/>
            <a:ext cx="41181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пациента в ФАП с использованием телемедицинских технологий</a:t>
            </a:r>
          </a:p>
        </p:txBody>
      </p:sp>
      <p:pic>
        <p:nvPicPr>
          <p:cNvPr id="37894" name="Рисунок 4">
            <a:extLst>
              <a:ext uri="{FF2B5EF4-FFF2-40B4-BE49-F238E27FC236}">
                <a16:creationId xmlns:a16="http://schemas.microsoft.com/office/drawing/2014/main" id="{320169DB-26E6-4FD5-8E03-F825428D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2" y="2511437"/>
            <a:ext cx="4584510" cy="42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02EB96-4880-492A-8B14-9B8F128F4CDA}"/>
              </a:ext>
            </a:extLst>
          </p:cNvPr>
          <p:cNvCxnSpPr/>
          <p:nvPr/>
        </p:nvCxnSpPr>
        <p:spPr>
          <a:xfrm>
            <a:off x="280852" y="1690688"/>
            <a:ext cx="8725988" cy="375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8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0671-9EA4-40E6-A93B-6AA31DCA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5" y="1105821"/>
            <a:ext cx="7536830" cy="674213"/>
          </a:xfrm>
        </p:spPr>
        <p:txBody>
          <a:bodyPr/>
          <a:lstStyle/>
          <a:p>
            <a:pPr algn="r">
              <a:defRPr/>
            </a:pPr>
            <a:r>
              <a:rPr lang="ru-RU" sz="180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5514A65-194C-42B8-A783-117C681AB3A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82881" y="1784802"/>
            <a:ext cx="5937068" cy="2441694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35731" indent="0" algn="just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России В.В. Путина от 07.05.2018 № 204 «О национальных целях и стратегических задачах развития Российской Федерации на период до 2024 года» предполагается обеспечение устойчивого естественного роста численности населения и повышение ожидаемой продолжительности жизни </a:t>
            </a: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78 лет к 2024 году и до 80 лет к 2030 году. </a:t>
            </a:r>
          </a:p>
          <a:p>
            <a:pPr marL="135731" indent="0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смертности населения на сердечно-сосудистые заболевания в нашей стране приходится около половины всех случаев — </a:t>
            </a: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миллиона в год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Смертность от них среди мужчин на 70% выше, чем среди женщин, при этом оба показателя в 3–5 раз выше, чем в развитых странах, и в 1,5–2 раза выше, чем в таких странах, как Турция.</a:t>
            </a:r>
          </a:p>
        </p:txBody>
      </p:sp>
      <p:pic>
        <p:nvPicPr>
          <p:cNvPr id="36869" name="Рисунок 5">
            <a:extLst>
              <a:ext uri="{FF2B5EF4-FFF2-40B4-BE49-F238E27FC236}">
                <a16:creationId xmlns:a16="http://schemas.microsoft.com/office/drawing/2014/main" id="{7CBB6ECC-1D92-4C5F-9398-2C5DF77D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99" y="1780034"/>
            <a:ext cx="2525636" cy="2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DB769F-B8C9-49BA-83F7-1FF8F5D64FF8}"/>
              </a:ext>
            </a:extLst>
          </p:cNvPr>
          <p:cNvCxnSpPr/>
          <p:nvPr/>
        </p:nvCxnSpPr>
        <p:spPr>
          <a:xfrm>
            <a:off x="280852" y="1664428"/>
            <a:ext cx="8699863" cy="4703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2880" y="4147682"/>
            <a:ext cx="869085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algn="just">
              <a:spcAft>
                <a:spcPts val="450"/>
              </a:spcAft>
              <a:defRPr/>
            </a:pP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31" algn="just">
              <a:spcAft>
                <a:spcPts val="450"/>
              </a:spcAft>
              <a:defRPr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вызов 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века:</a:t>
            </a:r>
          </a:p>
          <a:p>
            <a:pPr marL="135731" algn="just"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РФ - к 2024 году снижение смертности от болезней системы кровообращения до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случаев на 100 тыс. населения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2018 году -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то время как дефицит кадров в первичном звене составляет 10 700 участковых терапевтов и педиатров и около 24 тысяч врачей-специалистов.</a:t>
            </a:r>
          </a:p>
          <a:p>
            <a:pPr marL="135731" algn="just"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Рязанской области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495 случаев на 100 тыс. населения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(сейчас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Инфаркт миокарда с 42,9 снизить до 35,4. Инсульт с 103,5 до 85,4.</a:t>
            </a:r>
          </a:p>
          <a:p>
            <a:endParaRPr lang="ru-RU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1DCD9-6761-48E3-ABC4-D9743491D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A3C782-A8BB-47ED-B37D-52689B7E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0D1623-AE9B-41D4-9941-5C45DF3BF813}"/>
              </a:ext>
            </a:extLst>
          </p:cNvPr>
          <p:cNvSpPr/>
          <p:nvPr/>
        </p:nvSpPr>
        <p:spPr>
          <a:xfrm>
            <a:off x="2286000" y="269033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endParaRPr lang="ru-RU" i="1" dirty="0">
              <a:solidFill>
                <a:srgbClr val="000000"/>
              </a:solidFill>
              <a:latin typeface="PTSansRegular"/>
            </a:endParaRPr>
          </a:p>
          <a:p>
            <a:pPr algn="ctr"/>
            <a:r>
              <a:rPr lang="ru-RU" sz="2000" b="1" i="1" dirty="0">
                <a:solidFill>
                  <a:srgbClr val="000000"/>
                </a:solidFill>
                <a:latin typeface="PTSansRegular"/>
              </a:rPr>
              <a:t>«Человек должен знать, как помочь себе самому в болезни, имея в виду, что здоровье есть высочайшее богатство человека»</a:t>
            </a:r>
            <a:br>
              <a:rPr lang="ru-RU" sz="2000" b="1" dirty="0"/>
            </a:br>
            <a:r>
              <a:rPr lang="ru-RU" sz="2000" b="1" i="1" dirty="0">
                <a:solidFill>
                  <a:srgbClr val="000000"/>
                </a:solidFill>
                <a:latin typeface="PTSansRegular"/>
              </a:rPr>
              <a:t>—Гиппократ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709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BF8ED-B859-460E-B9EF-DDE80F9B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Рязанская область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A9986-2E6F-4009-BD54-8ABECAEA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Система </a:t>
            </a:r>
            <a:r>
              <a:rPr lang="en-US" sz="3600" dirty="0"/>
              <a:t>qMS</a:t>
            </a:r>
          </a:p>
          <a:p>
            <a:pPr marL="0" indent="0" algn="just">
              <a:buNone/>
            </a:pPr>
            <a:r>
              <a:rPr lang="ru-RU" sz="3600" dirty="0"/>
              <a:t>Стационары, амбулаторно-поликлиническое звено, ФАПы</a:t>
            </a:r>
          </a:p>
          <a:p>
            <a:pPr marL="514350" indent="-514350" algn="ctr">
              <a:buAutoNum type="arabicPeriod"/>
            </a:pPr>
            <a:r>
              <a:rPr lang="ru-RU" sz="3600" dirty="0"/>
              <a:t>Улучшение демографических показателей</a:t>
            </a:r>
          </a:p>
          <a:p>
            <a:pPr marL="514350" indent="-514350" algn="ctr">
              <a:buAutoNum type="arabicPeriod"/>
            </a:pPr>
            <a:r>
              <a:rPr lang="ru-RU" sz="3600" dirty="0"/>
              <a:t>Экономия бюджета</a:t>
            </a:r>
          </a:p>
          <a:p>
            <a:pPr marL="514350" indent="-514350" algn="ctr">
              <a:buAutoNum type="arabicPeriod"/>
            </a:pPr>
            <a:r>
              <a:rPr lang="ru-RU" sz="3600" dirty="0"/>
              <a:t>Экономия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9279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93399A-D05E-4926-90F2-5C6111F88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qMS </a:t>
            </a:r>
            <a:r>
              <a:rPr lang="ru-RU" sz="5400" dirty="0"/>
              <a:t>является базой для внедрения других модулей</a:t>
            </a:r>
          </a:p>
        </p:txBody>
      </p:sp>
    </p:spTree>
    <p:extLst>
      <p:ext uri="{BB962C8B-B14F-4D97-AF65-F5344CB8AC3E}">
        <p14:creationId xmlns:p14="http://schemas.microsoft.com/office/powerpoint/2010/main" val="197030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FDA47-3EBB-4731-ADA9-D51A5C799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692696"/>
            <a:ext cx="6929486" cy="543346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sz="2800" dirty="0"/>
              <a:t>Учитывая приказ №997н МЗ РФ от 26 декабря 2016 года пункт 21 «В диагностически сложных ситуациях при проведении функциональных исследований в рамках оказания первичной специализированной медико-санитарной помощи необходима консультация врачей функциональной диагностики, в том числе с применением телемедицины». </a:t>
            </a:r>
          </a:p>
          <a:p>
            <a:r>
              <a:rPr lang="ru-RU" sz="2800" dirty="0"/>
              <a:t>   В требованиях по созданию региональной программы по борьбе с сердечно-сосудистыми заболеваниями, созданными МЗ РФ в 2019 году при отсутствии возможности квалифицированной расшифровки электрокардиограммы (ЭКГ) сотрудниками бригад СМП обеспечить возможность дистанционной расшифровки ЭКГ автомобилей СМП.</a:t>
            </a:r>
          </a:p>
        </p:txBody>
      </p:sp>
    </p:spTree>
    <p:extLst>
      <p:ext uri="{BB962C8B-B14F-4D97-AF65-F5344CB8AC3E}">
        <p14:creationId xmlns:p14="http://schemas.microsoft.com/office/powerpoint/2010/main" val="20282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E9719-07FD-40D6-BE9D-D8989895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052736"/>
            <a:ext cx="6929486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В Рязанской области подобная система установлена в </a:t>
            </a:r>
            <a:r>
              <a:rPr lang="ru-RU" sz="2800" b="1" dirty="0"/>
              <a:t>Ряжском, Сапожковском, Сасовском, Ермишинском, Кадомском и Рыбновском  районах. </a:t>
            </a:r>
          </a:p>
          <a:p>
            <a:pPr marL="0" indent="0">
              <a:buNone/>
            </a:pPr>
            <a:r>
              <a:rPr lang="ru-RU" sz="2800" dirty="0"/>
              <a:t>Круглосуточно электрокардиограмма с портативных аппаратов передается на планшет из районных поликлиник, машин скорой помощи, и ФАПов в ЦРБ данных районов, одновременно с возможным консультированием по телефону с врачом ЦРБ или по необходимости с врачом ГБУ РО ОККД или напрямую в кардиодиспансер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48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CBDB6B-A5C3-4AA4-A5EF-B4B81295B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48483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875E5-D722-4164-84EA-5F7DCAEB3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1" y="4462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3521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Медицина</Template>
  <TotalTime>440</TotalTime>
  <Words>3122</Words>
  <Application>Microsoft Office PowerPoint</Application>
  <PresentationFormat>Экран (4:3)</PresentationFormat>
  <Paragraphs>287</Paragraphs>
  <Slides>40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Arial</vt:lpstr>
      <vt:lpstr>Bahnschrift SemiBold</vt:lpstr>
      <vt:lpstr>Calibri</vt:lpstr>
      <vt:lpstr>Candara</vt:lpstr>
      <vt:lpstr>Comic Sans MS</vt:lpstr>
      <vt:lpstr>Gill Sans MT</vt:lpstr>
      <vt:lpstr>Imago</vt:lpstr>
      <vt:lpstr>Minion</vt:lpstr>
      <vt:lpstr>Minion Italic</vt:lpstr>
      <vt:lpstr>PTSansRegular</vt:lpstr>
      <vt:lpstr>Times</vt:lpstr>
      <vt:lpstr>Times New Roman</vt:lpstr>
      <vt:lpstr>medicina</vt:lpstr>
      <vt:lpstr>Цифровая медицина в Рязанской области</vt:lpstr>
      <vt:lpstr>Презентация PowerPoint</vt:lpstr>
      <vt:lpstr>ПРОБЛЕМА </vt:lpstr>
      <vt:lpstr>ПРОБЛЕМА </vt:lpstr>
      <vt:lpstr>Рязанская область</vt:lpstr>
      <vt:lpstr>qMS является базой для внедрения других модулей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Единый кардиолог</vt:lpstr>
      <vt:lpstr>Цель Программы:</vt:lpstr>
      <vt:lpstr>Организация 3-х уровневой системы оказания аритмологической помощи</vt:lpstr>
      <vt:lpstr>Статистика выявленных НРС </vt:lpstr>
      <vt:lpstr>Развитие ИС «Единый кардиолог»</vt:lpstr>
      <vt:lpstr>Динамическое наблюдение за пациентами с имплантированными устройствами</vt:lpstr>
      <vt:lpstr>Ожидаемые результаты реализации Программы :</vt:lpstr>
      <vt:lpstr>Централизованный мониторинг МНО – верное  и экономически выгодное решение в гемостазе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Коагучек 35000 руб. 1 полоска 300 руб.</vt:lpstr>
      <vt:lpstr>Неспособность  районных медицинских учреждений адекватно определять МНО </vt:lpstr>
      <vt:lpstr>Антикоагулянтный кабинет (кабинет контроля МНО) Быстрее, эффективнее  и экономически  оправданно </vt:lpstr>
      <vt:lpstr>Удаленность от административного центра</vt:lpstr>
      <vt:lpstr>Централизация децентрализованных решений</vt:lpstr>
      <vt:lpstr>Структура сети АК-кабинетов Основные части системы централизованного мониторинга МНО</vt:lpstr>
      <vt:lpstr>Презентация PowerPoint</vt:lpstr>
      <vt:lpstr>ПРИМЕР РЕАЛИЗАЦИИ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медицина в Рязанской области</dc:title>
  <dc:creator>Александр Данилов</dc:creator>
  <cp:keywords/>
  <cp:lastModifiedBy>Александр Данилов</cp:lastModifiedBy>
  <cp:revision>73</cp:revision>
  <dcterms:created xsi:type="dcterms:W3CDTF">2019-10-16T11:12:03Z</dcterms:created>
  <dcterms:modified xsi:type="dcterms:W3CDTF">2019-10-24T12:39:51Z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